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7" r:id="rId2"/>
    <p:sldId id="259" r:id="rId3"/>
    <p:sldId id="258" r:id="rId4"/>
    <p:sldId id="263" r:id="rId5"/>
    <p:sldId id="267" r:id="rId6"/>
    <p:sldId id="260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FFF"/>
    <a:srgbClr val="FF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22731-B0EE-42A1-BFC2-C97C7654A87A}" v="1315" dt="2020-03-29T18:25:17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eáš Müller" userId="5a415ac1cbc00b0e" providerId="LiveId" clId="{21522731-B0EE-42A1-BFC2-C97C7654A87A}"/>
    <pc:docChg chg="undo custSel mod addSld delSld modSld sldOrd addMainMaster delMainMaster modMainMaster">
      <pc:chgData name="Tadeáš Müller" userId="5a415ac1cbc00b0e" providerId="LiveId" clId="{21522731-B0EE-42A1-BFC2-C97C7654A87A}" dt="2020-03-29T18:25:17.581" v="4279"/>
      <pc:docMkLst>
        <pc:docMk/>
      </pc:docMkLst>
      <pc:sldChg chg="addSp delSp modSp add del mod setBg modClrScheme setClrOvrMap delDesignElem chgLayout">
        <pc:chgData name="Tadeáš Müller" userId="5a415ac1cbc00b0e" providerId="LiveId" clId="{21522731-B0EE-42A1-BFC2-C97C7654A87A}" dt="2020-03-27T18:16:28.406" v="15" actId="47"/>
        <pc:sldMkLst>
          <pc:docMk/>
          <pc:sldMk cId="2944375496" sldId="256"/>
        </pc:sldMkLst>
        <pc:spChg chg="mod">
          <ac:chgData name="Tadeáš Müller" userId="5a415ac1cbc00b0e" providerId="LiveId" clId="{21522731-B0EE-42A1-BFC2-C97C7654A87A}" dt="2020-03-27T18:15:12.374" v="5" actId="26606"/>
          <ac:spMkLst>
            <pc:docMk/>
            <pc:sldMk cId="2944375496" sldId="256"/>
            <ac:spMk id="2" creationId="{8A1CB251-236E-4381-A4FE-882D5DFE197E}"/>
          </ac:spMkLst>
        </pc:spChg>
        <pc:spChg chg="mod">
          <ac:chgData name="Tadeáš Müller" userId="5a415ac1cbc00b0e" providerId="LiveId" clId="{21522731-B0EE-42A1-BFC2-C97C7654A87A}" dt="2020-03-27T18:15:12.374" v="5" actId="26606"/>
          <ac:spMkLst>
            <pc:docMk/>
            <pc:sldMk cId="2944375496" sldId="256"/>
            <ac:spMk id="3" creationId="{6D63532C-7788-495E-91EA-FA1B1952B1CB}"/>
          </ac:spMkLst>
        </pc:spChg>
        <pc:spChg chg="add del">
          <ac:chgData name="Tadeáš Müller" userId="5a415ac1cbc00b0e" providerId="LiveId" clId="{21522731-B0EE-42A1-BFC2-C97C7654A87A}" dt="2020-03-27T18:15:09.138" v="2" actId="26606"/>
          <ac:spMkLst>
            <pc:docMk/>
            <pc:sldMk cId="2944375496" sldId="256"/>
            <ac:spMk id="9" creationId="{DCE1AED4-C7FF-4468-BF54-4470A0A3E283}"/>
          </ac:spMkLst>
        </pc:spChg>
        <pc:spChg chg="add del">
          <ac:chgData name="Tadeáš Müller" userId="5a415ac1cbc00b0e" providerId="LiveId" clId="{21522731-B0EE-42A1-BFC2-C97C7654A87A}" dt="2020-03-27T18:15:09.138" v="2" actId="26606"/>
          <ac:spMkLst>
            <pc:docMk/>
            <pc:sldMk cId="2944375496" sldId="256"/>
            <ac:spMk id="11" creationId="{BDE94FAB-AA60-43B4-A2C3-3A940B9A951A}"/>
          </ac:spMkLst>
        </pc:spChg>
        <pc:spChg chg="add del">
          <ac:chgData name="Tadeáš Müller" userId="5a415ac1cbc00b0e" providerId="LiveId" clId="{21522731-B0EE-42A1-BFC2-C97C7654A87A}" dt="2020-03-27T18:15:12.332" v="4" actId="26606"/>
          <ac:spMkLst>
            <pc:docMk/>
            <pc:sldMk cId="2944375496" sldId="256"/>
            <ac:spMk id="13" creationId="{4E87FCFB-2CCE-460D-B3DD-557C8BD1B94A}"/>
          </ac:spMkLst>
        </pc:spChg>
        <pc:spChg chg="add del">
          <ac:chgData name="Tadeáš Müller" userId="5a415ac1cbc00b0e" providerId="LiveId" clId="{21522731-B0EE-42A1-BFC2-C97C7654A87A}" dt="2020-03-27T18:15:12.332" v="4" actId="26606"/>
          <ac:spMkLst>
            <pc:docMk/>
            <pc:sldMk cId="2944375496" sldId="256"/>
            <ac:spMk id="14" creationId="{8A95209C-5275-4E15-8EA7-7F42980ABF2D}"/>
          </ac:spMkLst>
        </pc:spChg>
        <pc:spChg chg="add del">
          <ac:chgData name="Tadeáš Müller" userId="5a415ac1cbc00b0e" providerId="LiveId" clId="{21522731-B0EE-42A1-BFC2-C97C7654A87A}" dt="2020-03-27T18:15:12.332" v="4" actId="26606"/>
          <ac:spMkLst>
            <pc:docMk/>
            <pc:sldMk cId="2944375496" sldId="256"/>
            <ac:spMk id="16" creationId="{4F2ED431-E304-4FF0-9F4E-032783C9D612}"/>
          </ac:spMkLst>
        </pc:spChg>
        <pc:spChg chg="add del">
          <ac:chgData name="Tadeáš Müller" userId="5a415ac1cbc00b0e" providerId="LiveId" clId="{21522731-B0EE-42A1-BFC2-C97C7654A87A}" dt="2020-03-27T18:15:18.185" v="7"/>
          <ac:spMkLst>
            <pc:docMk/>
            <pc:sldMk cId="2944375496" sldId="256"/>
            <ac:spMk id="18" creationId="{526E0BFB-CDF1-4990-8C11-AC849311E0A8}"/>
          </ac:spMkLst>
        </pc:spChg>
        <pc:spChg chg="add del">
          <ac:chgData name="Tadeáš Müller" userId="5a415ac1cbc00b0e" providerId="LiveId" clId="{21522731-B0EE-42A1-BFC2-C97C7654A87A}" dt="2020-03-27T18:15:18.185" v="7"/>
          <ac:spMkLst>
            <pc:docMk/>
            <pc:sldMk cId="2944375496" sldId="256"/>
            <ac:spMk id="20" creationId="{6069A1F8-9BEB-4786-9694-FC48B2D75D21}"/>
          </ac:spMkLst>
        </pc:spChg>
        <pc:spChg chg="add del">
          <ac:chgData name="Tadeáš Müller" userId="5a415ac1cbc00b0e" providerId="LiveId" clId="{21522731-B0EE-42A1-BFC2-C97C7654A87A}" dt="2020-03-27T18:15:18.185" v="7"/>
          <ac:spMkLst>
            <pc:docMk/>
            <pc:sldMk cId="2944375496" sldId="256"/>
            <ac:spMk id="21" creationId="{AF2F604E-43BE-4DC3-B983-E071523364F8}"/>
          </ac:spMkLst>
        </pc:spChg>
        <pc:spChg chg="add del">
          <ac:chgData name="Tadeáš Müller" userId="5a415ac1cbc00b0e" providerId="LiveId" clId="{21522731-B0EE-42A1-BFC2-C97C7654A87A}" dt="2020-03-27T18:15:18.185" v="7"/>
          <ac:spMkLst>
            <pc:docMk/>
            <pc:sldMk cId="2944375496" sldId="256"/>
            <ac:spMk id="22" creationId="{08C9B587-E65E-4B52-B37C-ABEBB6E87928}"/>
          </ac:spMkLst>
        </pc:spChg>
        <pc:picChg chg="add del">
          <ac:chgData name="Tadeáš Müller" userId="5a415ac1cbc00b0e" providerId="LiveId" clId="{21522731-B0EE-42A1-BFC2-C97C7654A87A}" dt="2020-03-27T18:15:09.138" v="2" actId="26606"/>
          <ac:picMkLst>
            <pc:docMk/>
            <pc:sldMk cId="2944375496" sldId="256"/>
            <ac:picMk id="4" creationId="{F02CD947-23F0-46F2-BBCF-92C2E648D168}"/>
          </ac:picMkLst>
        </pc:picChg>
        <pc:picChg chg="add del">
          <ac:chgData name="Tadeáš Müller" userId="5a415ac1cbc00b0e" providerId="LiveId" clId="{21522731-B0EE-42A1-BFC2-C97C7654A87A}" dt="2020-03-27T18:15:12.332" v="4" actId="26606"/>
          <ac:picMkLst>
            <pc:docMk/>
            <pc:sldMk cId="2944375496" sldId="256"/>
            <ac:picMk id="15" creationId="{C1410074-558B-4FDB-B7FA-D9BD0E630DE4}"/>
          </ac:picMkLst>
        </pc:picChg>
        <pc:picChg chg="add del mod">
          <ac:chgData name="Tadeáš Müller" userId="5a415ac1cbc00b0e" providerId="LiveId" clId="{21522731-B0EE-42A1-BFC2-C97C7654A87A}" dt="2020-03-27T18:16:10.981" v="11" actId="478"/>
          <ac:picMkLst>
            <pc:docMk/>
            <pc:sldMk cId="2944375496" sldId="256"/>
            <ac:picMk id="19" creationId="{A5D44C0A-EA8A-470B-BE1B-6D5CDE9C3848}"/>
          </ac:picMkLst>
        </pc:picChg>
      </pc:sldChg>
      <pc:sldChg chg="addSp delSp modSp add mod ord modTransition setBg modAnim">
        <pc:chgData name="Tadeáš Müller" userId="5a415ac1cbc00b0e" providerId="LiveId" clId="{21522731-B0EE-42A1-BFC2-C97C7654A87A}" dt="2020-03-29T18:05:46.975" v="3920"/>
        <pc:sldMkLst>
          <pc:docMk/>
          <pc:sldMk cId="2115525772" sldId="257"/>
        </pc:sldMkLst>
        <pc:spChg chg="mod">
          <ac:chgData name="Tadeáš Müller" userId="5a415ac1cbc00b0e" providerId="LiveId" clId="{21522731-B0EE-42A1-BFC2-C97C7654A87A}" dt="2020-03-29T16:51:26.227" v="2926" actId="1076"/>
          <ac:spMkLst>
            <pc:docMk/>
            <pc:sldMk cId="2115525772" sldId="257"/>
            <ac:spMk id="2" creationId="{50EE5806-DA34-49CF-ADDB-84FA5B177806}"/>
          </ac:spMkLst>
        </pc:spChg>
        <pc:spChg chg="mod">
          <ac:chgData name="Tadeáš Müller" userId="5a415ac1cbc00b0e" providerId="LiveId" clId="{21522731-B0EE-42A1-BFC2-C97C7654A87A}" dt="2020-03-29T16:51:29.332" v="2927" actId="1076"/>
          <ac:spMkLst>
            <pc:docMk/>
            <pc:sldMk cId="2115525772" sldId="257"/>
            <ac:spMk id="3" creationId="{F1650A84-824A-49CC-BD5A-3E7AA7D3480C}"/>
          </ac:spMkLst>
        </pc:spChg>
        <pc:spChg chg="add mod">
          <ac:chgData name="Tadeáš Müller" userId="5a415ac1cbc00b0e" providerId="LiveId" clId="{21522731-B0EE-42A1-BFC2-C97C7654A87A}" dt="2020-03-29T16:53:14.524" v="2949" actId="1076"/>
          <ac:spMkLst>
            <pc:docMk/>
            <pc:sldMk cId="2115525772" sldId="257"/>
            <ac:spMk id="4" creationId="{BC64DDF1-F1D3-4FC8-84C1-4FC08705F0B6}"/>
          </ac:spMkLst>
        </pc:spChg>
        <pc:spChg chg="add mod">
          <ac:chgData name="Tadeáš Müller" userId="5a415ac1cbc00b0e" providerId="LiveId" clId="{21522731-B0EE-42A1-BFC2-C97C7654A87A}" dt="2020-03-29T16:55:07.507" v="3002" actId="14100"/>
          <ac:spMkLst>
            <pc:docMk/>
            <pc:sldMk cId="2115525772" sldId="257"/>
            <ac:spMk id="9" creationId="{3C2069BA-54BD-43FF-B14E-847DC52BA7AA}"/>
          </ac:spMkLst>
        </pc:spChg>
        <pc:cxnChg chg="add mod">
          <ac:chgData name="Tadeáš Müller" userId="5a415ac1cbc00b0e" providerId="LiveId" clId="{21522731-B0EE-42A1-BFC2-C97C7654A87A}" dt="2020-03-29T16:52:47.093" v="2944" actId="1582"/>
          <ac:cxnSpMkLst>
            <pc:docMk/>
            <pc:sldMk cId="2115525772" sldId="257"/>
            <ac:cxnSpMk id="6" creationId="{0DD730CB-7F0F-442B-8B2E-CE2503FFA10D}"/>
          </ac:cxnSpMkLst>
        </pc:cxnChg>
        <pc:cxnChg chg="add del mod">
          <ac:chgData name="Tadeáš Müller" userId="5a415ac1cbc00b0e" providerId="LiveId" clId="{21522731-B0EE-42A1-BFC2-C97C7654A87A}" dt="2020-03-29T16:53:08.763" v="2947" actId="478"/>
          <ac:cxnSpMkLst>
            <pc:docMk/>
            <pc:sldMk cId="2115525772" sldId="257"/>
            <ac:cxnSpMk id="8" creationId="{5894767E-9B62-467D-BFE1-F2D3A48F1FD5}"/>
          </ac:cxnSpMkLst>
        </pc:cxnChg>
      </pc:sldChg>
      <pc:sldChg chg="add del">
        <pc:chgData name="Tadeáš Müller" userId="5a415ac1cbc00b0e" providerId="LiveId" clId="{21522731-B0EE-42A1-BFC2-C97C7654A87A}" dt="2020-03-29T10:53:12.957" v="174" actId="47"/>
        <pc:sldMkLst>
          <pc:docMk/>
          <pc:sldMk cId="2804702602" sldId="258"/>
        </pc:sldMkLst>
      </pc:sldChg>
      <pc:sldChg chg="addSp delSp modSp add mod modTransition modAnim">
        <pc:chgData name="Tadeáš Müller" userId="5a415ac1cbc00b0e" providerId="LiveId" clId="{21522731-B0EE-42A1-BFC2-C97C7654A87A}" dt="2020-03-29T18:21:29.685" v="4249" actId="20577"/>
        <pc:sldMkLst>
          <pc:docMk/>
          <pc:sldMk cId="3810843549" sldId="258"/>
        </pc:sldMkLst>
        <pc:spChg chg="mod">
          <ac:chgData name="Tadeáš Müller" userId="5a415ac1cbc00b0e" providerId="LiveId" clId="{21522731-B0EE-42A1-BFC2-C97C7654A87A}" dt="2020-03-29T17:18:01.773" v="3356" actId="115"/>
          <ac:spMkLst>
            <pc:docMk/>
            <pc:sldMk cId="3810843549" sldId="258"/>
            <ac:spMk id="2" creationId="{AC1C7E8E-147D-4435-96E5-B688C95EF8E8}"/>
          </ac:spMkLst>
        </pc:spChg>
        <pc:spChg chg="mod">
          <ac:chgData name="Tadeáš Müller" userId="5a415ac1cbc00b0e" providerId="LiveId" clId="{21522731-B0EE-42A1-BFC2-C97C7654A87A}" dt="2020-03-29T18:21:29.685" v="4249" actId="20577"/>
          <ac:spMkLst>
            <pc:docMk/>
            <pc:sldMk cId="3810843549" sldId="258"/>
            <ac:spMk id="3" creationId="{579929DF-7E9D-4A22-BD45-71989B0E9EC5}"/>
          </ac:spMkLst>
        </pc:spChg>
        <pc:spChg chg="add">
          <ac:chgData name="Tadeáš Müller" userId="5a415ac1cbc00b0e" providerId="LiveId" clId="{21522731-B0EE-42A1-BFC2-C97C7654A87A}" dt="2020-03-29T16:55:20.451" v="3004"/>
          <ac:spMkLst>
            <pc:docMk/>
            <pc:sldMk cId="3810843549" sldId="258"/>
            <ac:spMk id="11" creationId="{78F790C6-7005-4EE8-B0CF-BC88B08B463D}"/>
          </ac:spMkLst>
        </pc:spChg>
        <pc:picChg chg="add mod">
          <ac:chgData name="Tadeáš Müller" userId="5a415ac1cbc00b0e" providerId="LiveId" clId="{21522731-B0EE-42A1-BFC2-C97C7654A87A}" dt="2020-03-29T17:21:31.730" v="3399" actId="571"/>
          <ac:picMkLst>
            <pc:docMk/>
            <pc:sldMk cId="3810843549" sldId="258"/>
            <ac:picMk id="14" creationId="{B931C148-482B-4D1D-BE76-5E4A19035690}"/>
          </ac:picMkLst>
        </pc:picChg>
        <pc:picChg chg="add mod">
          <ac:chgData name="Tadeáš Müller" userId="5a415ac1cbc00b0e" providerId="LiveId" clId="{21522731-B0EE-42A1-BFC2-C97C7654A87A}" dt="2020-03-29T14:36:50.416" v="1219" actId="1076"/>
          <ac:picMkLst>
            <pc:docMk/>
            <pc:sldMk cId="3810843549" sldId="258"/>
            <ac:picMk id="1026" creationId="{B648C418-2A0F-4B60-9544-449009F14668}"/>
          </ac:picMkLst>
        </pc:picChg>
        <pc:picChg chg="add mod">
          <ac:chgData name="Tadeáš Müller" userId="5a415ac1cbc00b0e" providerId="LiveId" clId="{21522731-B0EE-42A1-BFC2-C97C7654A87A}" dt="2020-03-29T17:21:38.963" v="3401" actId="1076"/>
          <ac:picMkLst>
            <pc:docMk/>
            <pc:sldMk cId="3810843549" sldId="258"/>
            <ac:picMk id="1028" creationId="{E2604538-5AED-42E4-904D-791C2794569A}"/>
          </ac:picMkLst>
        </pc:picChg>
        <pc:picChg chg="add mod">
          <ac:chgData name="Tadeáš Müller" userId="5a415ac1cbc00b0e" providerId="LiveId" clId="{21522731-B0EE-42A1-BFC2-C97C7654A87A}" dt="2020-03-29T14:37:09.128" v="1228" actId="1076"/>
          <ac:picMkLst>
            <pc:docMk/>
            <pc:sldMk cId="3810843549" sldId="258"/>
            <ac:picMk id="1030" creationId="{7F01DB9E-77D6-4FF9-B155-CB2AE5AEE4A4}"/>
          </ac:picMkLst>
        </pc:picChg>
        <pc:picChg chg="add mod">
          <ac:chgData name="Tadeáš Müller" userId="5a415ac1cbc00b0e" providerId="LiveId" clId="{21522731-B0EE-42A1-BFC2-C97C7654A87A}" dt="2020-03-29T14:36:36.441" v="1211" actId="1076"/>
          <ac:picMkLst>
            <pc:docMk/>
            <pc:sldMk cId="3810843549" sldId="258"/>
            <ac:picMk id="1032" creationId="{ECF105D2-647A-43CA-B6C3-D3AA35BD6634}"/>
          </ac:picMkLst>
        </pc:picChg>
        <pc:picChg chg="add mod">
          <ac:chgData name="Tadeáš Müller" userId="5a415ac1cbc00b0e" providerId="LiveId" clId="{21522731-B0EE-42A1-BFC2-C97C7654A87A}" dt="2020-03-29T14:37:14.944" v="1232" actId="1076"/>
          <ac:picMkLst>
            <pc:docMk/>
            <pc:sldMk cId="3810843549" sldId="258"/>
            <ac:picMk id="1034" creationId="{082DF39D-360D-41C4-A319-B5E543C9AB0F}"/>
          </ac:picMkLst>
        </pc:picChg>
        <pc:picChg chg="add del mod">
          <ac:chgData name="Tadeáš Müller" userId="5a415ac1cbc00b0e" providerId="LiveId" clId="{21522731-B0EE-42A1-BFC2-C97C7654A87A}" dt="2020-03-29T12:17:15.998" v="530" actId="478"/>
          <ac:picMkLst>
            <pc:docMk/>
            <pc:sldMk cId="3810843549" sldId="258"/>
            <ac:picMk id="1036" creationId="{7975C90F-1617-4045-A667-F3B9EFC73F03}"/>
          </ac:picMkLst>
        </pc:picChg>
        <pc:picChg chg="add mod">
          <ac:chgData name="Tadeáš Müller" userId="5a415ac1cbc00b0e" providerId="LiveId" clId="{21522731-B0EE-42A1-BFC2-C97C7654A87A}" dt="2020-03-29T14:37:10.328" v="1229" actId="1076"/>
          <ac:picMkLst>
            <pc:docMk/>
            <pc:sldMk cId="3810843549" sldId="258"/>
            <ac:picMk id="1038" creationId="{383E6E8F-D6B9-4E79-8650-722B14A3A08B}"/>
          </ac:picMkLst>
        </pc:picChg>
        <pc:cxnChg chg="add mod">
          <ac:chgData name="Tadeáš Müller" userId="5a415ac1cbc00b0e" providerId="LiveId" clId="{21522731-B0EE-42A1-BFC2-C97C7654A87A}" dt="2020-03-29T17:21:46.067" v="3403" actId="14100"/>
          <ac:cxnSpMkLst>
            <pc:docMk/>
            <pc:sldMk cId="3810843549" sldId="258"/>
            <ac:cxnSpMk id="12" creationId="{574EB1D0-A8BC-493F-9CA0-A9EA1F77AC56}"/>
          </ac:cxnSpMkLst>
        </pc:cxnChg>
        <pc:cxnChg chg="add mod">
          <ac:chgData name="Tadeáš Müller" userId="5a415ac1cbc00b0e" providerId="LiveId" clId="{21522731-B0EE-42A1-BFC2-C97C7654A87A}" dt="2020-03-29T17:21:31.730" v="3399" actId="571"/>
          <ac:cxnSpMkLst>
            <pc:docMk/>
            <pc:sldMk cId="3810843549" sldId="258"/>
            <ac:cxnSpMk id="15" creationId="{9F7257F9-8E57-4672-9887-4B9BABB43235}"/>
          </ac:cxnSpMkLst>
        </pc:cxnChg>
      </pc:sldChg>
      <pc:sldChg chg="addSp delSp modSp add mod ord modTransition setBg modAnim">
        <pc:chgData name="Tadeáš Müller" userId="5a415ac1cbc00b0e" providerId="LiveId" clId="{21522731-B0EE-42A1-BFC2-C97C7654A87A}" dt="2020-03-29T18:05:46.975" v="3920"/>
        <pc:sldMkLst>
          <pc:docMk/>
          <pc:sldMk cId="1876678522" sldId="259"/>
        </pc:sldMkLst>
        <pc:spChg chg="mod">
          <ac:chgData name="Tadeáš Müller" userId="5a415ac1cbc00b0e" providerId="LiveId" clId="{21522731-B0EE-42A1-BFC2-C97C7654A87A}" dt="2020-03-29T17:17:40.389" v="3351" actId="115"/>
          <ac:spMkLst>
            <pc:docMk/>
            <pc:sldMk cId="1876678522" sldId="259"/>
            <ac:spMk id="2" creationId="{88E2D0BC-7E11-4D9C-9DC0-CD54E138057A}"/>
          </ac:spMkLst>
        </pc:spChg>
        <pc:spChg chg="mod">
          <ac:chgData name="Tadeáš Müller" userId="5a415ac1cbc00b0e" providerId="LiveId" clId="{21522731-B0EE-42A1-BFC2-C97C7654A87A}" dt="2020-03-29T13:46:30.278" v="824" actId="26606"/>
          <ac:spMkLst>
            <pc:docMk/>
            <pc:sldMk cId="1876678522" sldId="259"/>
            <ac:spMk id="3" creationId="{F37EA214-7078-498D-9A22-62DBFE321E28}"/>
          </ac:spMkLst>
        </pc:spChg>
        <pc:spChg chg="add">
          <ac:chgData name="Tadeáš Müller" userId="5a415ac1cbc00b0e" providerId="LiveId" clId="{21522731-B0EE-42A1-BFC2-C97C7654A87A}" dt="2020-03-29T16:55:18.854" v="3003"/>
          <ac:spMkLst>
            <pc:docMk/>
            <pc:sldMk cId="1876678522" sldId="259"/>
            <ac:spMk id="67" creationId="{C66061B1-17D0-4541-A487-CE96CAB1B3E2}"/>
          </ac:spMkLst>
        </pc:spChg>
        <pc:spChg chg="add del">
          <ac:chgData name="Tadeáš Müller" userId="5a415ac1cbc00b0e" providerId="LiveId" clId="{21522731-B0EE-42A1-BFC2-C97C7654A87A}" dt="2020-03-29T13:46:26.014" v="822" actId="26606"/>
          <ac:spMkLst>
            <pc:docMk/>
            <pc:sldMk cId="1876678522" sldId="259"/>
            <ac:spMk id="73" creationId="{C2E4E997-8672-4FFD-B8EC-9932A8E4714B}"/>
          </ac:spMkLst>
        </pc:spChg>
        <pc:spChg chg="add del">
          <ac:chgData name="Tadeáš Müller" userId="5a415ac1cbc00b0e" providerId="LiveId" clId="{21522731-B0EE-42A1-BFC2-C97C7654A87A}" dt="2020-03-29T13:46:30.278" v="824" actId="26606"/>
          <ac:spMkLst>
            <pc:docMk/>
            <pc:sldMk cId="1876678522" sldId="259"/>
            <ac:spMk id="2054" creationId="{C2E4E997-8672-4FFD-B8EC-9932A8E4714B}"/>
          </ac:spMkLst>
        </pc:spChg>
        <pc:grpChg chg="add del">
          <ac:chgData name="Tadeáš Müller" userId="5a415ac1cbc00b0e" providerId="LiveId" clId="{21522731-B0EE-42A1-BFC2-C97C7654A87A}" dt="2020-03-29T13:46:26.014" v="822" actId="26606"/>
          <ac:grpSpMkLst>
            <pc:docMk/>
            <pc:sldMk cId="1876678522" sldId="259"/>
            <ac:grpSpMk id="77" creationId="{453E4DEE-E996-40F8-8635-0FF43D7348F9}"/>
          </ac:grpSpMkLst>
        </pc:grpChg>
        <pc:grpChg chg="add del">
          <ac:chgData name="Tadeáš Müller" userId="5a415ac1cbc00b0e" providerId="LiveId" clId="{21522731-B0EE-42A1-BFC2-C97C7654A87A}" dt="2020-03-29T13:46:30.278" v="824" actId="26606"/>
          <ac:grpSpMkLst>
            <pc:docMk/>
            <pc:sldMk cId="1876678522" sldId="259"/>
            <ac:grpSpMk id="2056" creationId="{453E4DEE-E996-40F8-8635-0FF43D7348F9}"/>
          </ac:grpSpMkLst>
        </pc:grpChg>
        <pc:picChg chg="add mod">
          <ac:chgData name="Tadeáš Müller" userId="5a415ac1cbc00b0e" providerId="LiveId" clId="{21522731-B0EE-42A1-BFC2-C97C7654A87A}" dt="2020-03-29T13:47:21.672" v="829" actId="1076"/>
          <ac:picMkLst>
            <pc:docMk/>
            <pc:sldMk cId="1876678522" sldId="259"/>
            <ac:picMk id="4" creationId="{EC9DCDFF-34D5-4ED0-8E89-FA291D7F76EB}"/>
          </ac:picMkLst>
        </pc:picChg>
        <pc:picChg chg="add del">
          <ac:chgData name="Tadeáš Müller" userId="5a415ac1cbc00b0e" providerId="LiveId" clId="{21522731-B0EE-42A1-BFC2-C97C7654A87A}" dt="2020-03-29T13:46:26.014" v="822" actId="26606"/>
          <ac:picMkLst>
            <pc:docMk/>
            <pc:sldMk cId="1876678522" sldId="259"/>
            <ac:picMk id="75" creationId="{FE6BA9E6-1D9E-4D30-B528-D49FA1342E4E}"/>
          </ac:picMkLst>
        </pc:picChg>
        <pc:picChg chg="add del">
          <ac:chgData name="Tadeáš Müller" userId="5a415ac1cbc00b0e" providerId="LiveId" clId="{21522731-B0EE-42A1-BFC2-C97C7654A87A}" dt="2020-03-29T13:46:16.943" v="819" actId="478"/>
          <ac:picMkLst>
            <pc:docMk/>
            <pc:sldMk cId="1876678522" sldId="259"/>
            <ac:picMk id="2050" creationId="{03FF1116-201E-4E2A-A1A1-8B5E1485D9D4}"/>
          </ac:picMkLst>
        </pc:picChg>
        <pc:picChg chg="add mod">
          <ac:chgData name="Tadeáš Müller" userId="5a415ac1cbc00b0e" providerId="LiveId" clId="{21522731-B0EE-42A1-BFC2-C97C7654A87A}" dt="2020-03-29T17:25:20.218" v="3468" actId="2085"/>
          <ac:picMkLst>
            <pc:docMk/>
            <pc:sldMk cId="1876678522" sldId="259"/>
            <ac:picMk id="2052" creationId="{168702DD-A638-4312-8732-13E48CF02BD6}"/>
          </ac:picMkLst>
        </pc:picChg>
        <pc:picChg chg="add del">
          <ac:chgData name="Tadeáš Müller" userId="5a415ac1cbc00b0e" providerId="LiveId" clId="{21522731-B0EE-42A1-BFC2-C97C7654A87A}" dt="2020-03-29T13:46:30.278" v="824" actId="26606"/>
          <ac:picMkLst>
            <pc:docMk/>
            <pc:sldMk cId="1876678522" sldId="259"/>
            <ac:picMk id="2055" creationId="{FE6BA9E6-1D9E-4D30-B528-D49FA1342E4E}"/>
          </ac:picMkLst>
        </pc:picChg>
        <pc:cxnChg chg="add mod">
          <ac:chgData name="Tadeáš Müller" userId="5a415ac1cbc00b0e" providerId="LiveId" clId="{21522731-B0EE-42A1-BFC2-C97C7654A87A}" dt="2020-03-29T17:21:58.580" v="3406" actId="14100"/>
          <ac:cxnSpMkLst>
            <pc:docMk/>
            <pc:sldMk cId="1876678522" sldId="259"/>
            <ac:cxnSpMk id="68" creationId="{5479EAE2-240F-4063-8C9B-7D1192B9802F}"/>
          </ac:cxnSpMkLst>
        </pc:cxnChg>
      </pc:sldChg>
      <pc:sldChg chg="addSp modSp add mod modTransition setBg modAnim">
        <pc:chgData name="Tadeáš Müller" userId="5a415ac1cbc00b0e" providerId="LiveId" clId="{21522731-B0EE-42A1-BFC2-C97C7654A87A}" dt="2020-03-29T18:24:20.636" v="4276" actId="20577"/>
        <pc:sldMkLst>
          <pc:docMk/>
          <pc:sldMk cId="2003671558" sldId="260"/>
        </pc:sldMkLst>
        <pc:spChg chg="mod">
          <ac:chgData name="Tadeáš Müller" userId="5a415ac1cbc00b0e" providerId="LiveId" clId="{21522731-B0EE-42A1-BFC2-C97C7654A87A}" dt="2020-03-29T17:19:09.525" v="3365" actId="115"/>
          <ac:spMkLst>
            <pc:docMk/>
            <pc:sldMk cId="2003671558" sldId="260"/>
            <ac:spMk id="2" creationId="{9E7430CB-0BDA-4BF8-8394-5A8A2BCD7C31}"/>
          </ac:spMkLst>
        </pc:spChg>
        <pc:spChg chg="mod">
          <ac:chgData name="Tadeáš Müller" userId="5a415ac1cbc00b0e" providerId="LiveId" clId="{21522731-B0EE-42A1-BFC2-C97C7654A87A}" dt="2020-03-29T18:24:20.636" v="4276" actId="20577"/>
          <ac:spMkLst>
            <pc:docMk/>
            <pc:sldMk cId="2003671558" sldId="260"/>
            <ac:spMk id="3" creationId="{BEF90C1A-E8EF-4628-A61C-4B53D8673A94}"/>
          </ac:spMkLst>
        </pc:spChg>
        <pc:spChg chg="add">
          <ac:chgData name="Tadeáš Müller" userId="5a415ac1cbc00b0e" providerId="LiveId" clId="{21522731-B0EE-42A1-BFC2-C97C7654A87A}" dt="2020-03-29T16:55:24.230" v="3006"/>
          <ac:spMkLst>
            <pc:docMk/>
            <pc:sldMk cId="2003671558" sldId="260"/>
            <ac:spMk id="6" creationId="{C228BF3C-BDD3-40C3-9E9F-5E27CE09ECC3}"/>
          </ac:spMkLst>
        </pc:spChg>
        <pc:picChg chg="add mod">
          <ac:chgData name="Tadeáš Müller" userId="5a415ac1cbc00b0e" providerId="LiveId" clId="{21522731-B0EE-42A1-BFC2-C97C7654A87A}" dt="2020-03-29T18:07:53.012" v="3982" actId="1076"/>
          <ac:picMkLst>
            <pc:docMk/>
            <pc:sldMk cId="2003671558" sldId="260"/>
            <ac:picMk id="3074" creationId="{2E1E0D7A-7EF7-4E82-862D-69F5675F41F8}"/>
          </ac:picMkLst>
        </pc:picChg>
        <pc:picChg chg="add mod">
          <ac:chgData name="Tadeáš Müller" userId="5a415ac1cbc00b0e" providerId="LiveId" clId="{21522731-B0EE-42A1-BFC2-C97C7654A87A}" dt="2020-03-29T18:07:51.252" v="3981" actId="1076"/>
          <ac:picMkLst>
            <pc:docMk/>
            <pc:sldMk cId="2003671558" sldId="260"/>
            <ac:picMk id="3076" creationId="{4349A9C7-CFD5-4FBA-A3E0-540579BB6954}"/>
          </ac:picMkLst>
        </pc:picChg>
        <pc:cxnChg chg="add mod">
          <ac:chgData name="Tadeáš Müller" userId="5a415ac1cbc00b0e" providerId="LiveId" clId="{21522731-B0EE-42A1-BFC2-C97C7654A87A}" dt="2020-03-29T17:20:39.060" v="3386" actId="14100"/>
          <ac:cxnSpMkLst>
            <pc:docMk/>
            <pc:sldMk cId="2003671558" sldId="260"/>
            <ac:cxnSpMk id="7" creationId="{ED23A058-BD00-4765-860A-9A0D7A8230D2}"/>
          </ac:cxnSpMkLst>
        </pc:cxnChg>
      </pc:sldChg>
      <pc:sldChg chg="modSp add del mod">
        <pc:chgData name="Tadeáš Müller" userId="5a415ac1cbc00b0e" providerId="LiveId" clId="{21522731-B0EE-42A1-BFC2-C97C7654A87A}" dt="2020-03-29T14:47:05.556" v="1429" actId="47"/>
        <pc:sldMkLst>
          <pc:docMk/>
          <pc:sldMk cId="3393481507" sldId="261"/>
        </pc:sldMkLst>
        <pc:spChg chg="mod">
          <ac:chgData name="Tadeáš Müller" userId="5a415ac1cbc00b0e" providerId="LiveId" clId="{21522731-B0EE-42A1-BFC2-C97C7654A87A}" dt="2020-03-29T14:46:32.512" v="1425" actId="14100"/>
          <ac:spMkLst>
            <pc:docMk/>
            <pc:sldMk cId="3393481507" sldId="261"/>
            <ac:spMk id="2" creationId="{11A176F3-B73A-4E65-AB0C-5098B3FE2AE8}"/>
          </ac:spMkLst>
        </pc:spChg>
      </pc:sldChg>
      <pc:sldChg chg="add del">
        <pc:chgData name="Tadeáš Müller" userId="5a415ac1cbc00b0e" providerId="LiveId" clId="{21522731-B0EE-42A1-BFC2-C97C7654A87A}" dt="2020-03-29T14:46:49.287" v="1427" actId="47"/>
        <pc:sldMkLst>
          <pc:docMk/>
          <pc:sldMk cId="102924401" sldId="262"/>
        </pc:sldMkLst>
      </pc:sldChg>
      <pc:sldChg chg="addSp delSp modSp add mod modTransition modAnim">
        <pc:chgData name="Tadeáš Müller" userId="5a415ac1cbc00b0e" providerId="LiveId" clId="{21522731-B0EE-42A1-BFC2-C97C7654A87A}" dt="2020-03-29T18:25:17.581" v="4279"/>
        <pc:sldMkLst>
          <pc:docMk/>
          <pc:sldMk cId="2207105362" sldId="262"/>
        </pc:sldMkLst>
        <pc:spChg chg="mod">
          <ac:chgData name="Tadeáš Müller" userId="5a415ac1cbc00b0e" providerId="LiveId" clId="{21522731-B0EE-42A1-BFC2-C97C7654A87A}" dt="2020-03-29T17:19:13.958" v="3366" actId="115"/>
          <ac:spMkLst>
            <pc:docMk/>
            <pc:sldMk cId="2207105362" sldId="262"/>
            <ac:spMk id="2" creationId="{9E7430CB-0BDA-4BF8-8394-5A8A2BCD7C31}"/>
          </ac:spMkLst>
        </pc:spChg>
        <pc:spChg chg="mod">
          <ac:chgData name="Tadeáš Müller" userId="5a415ac1cbc00b0e" providerId="LiveId" clId="{21522731-B0EE-42A1-BFC2-C97C7654A87A}" dt="2020-03-29T18:11:57.168" v="4078" actId="1076"/>
          <ac:spMkLst>
            <pc:docMk/>
            <pc:sldMk cId="2207105362" sldId="262"/>
            <ac:spMk id="3" creationId="{BEF90C1A-E8EF-4628-A61C-4B53D8673A94}"/>
          </ac:spMkLst>
        </pc:spChg>
        <pc:spChg chg="add">
          <ac:chgData name="Tadeáš Müller" userId="5a415ac1cbc00b0e" providerId="LiveId" clId="{21522731-B0EE-42A1-BFC2-C97C7654A87A}" dt="2020-03-29T16:55:26.768" v="3007"/>
          <ac:spMkLst>
            <pc:docMk/>
            <pc:sldMk cId="2207105362" sldId="262"/>
            <ac:spMk id="7" creationId="{4E9CF439-37F9-4D44-88B1-BB9A021FEF07}"/>
          </ac:spMkLst>
        </pc:spChg>
        <pc:picChg chg="del mod">
          <ac:chgData name="Tadeáš Müller" userId="5a415ac1cbc00b0e" providerId="LiveId" clId="{21522731-B0EE-42A1-BFC2-C97C7654A87A}" dt="2020-03-29T15:19:41.741" v="1776" actId="478"/>
          <ac:picMkLst>
            <pc:docMk/>
            <pc:sldMk cId="2207105362" sldId="262"/>
            <ac:picMk id="3074" creationId="{2E1E0D7A-7EF7-4E82-862D-69F5675F41F8}"/>
          </ac:picMkLst>
        </pc:picChg>
        <pc:picChg chg="del mod">
          <ac:chgData name="Tadeáš Müller" userId="5a415ac1cbc00b0e" providerId="LiveId" clId="{21522731-B0EE-42A1-BFC2-C97C7654A87A}" dt="2020-03-29T15:19:41.741" v="1776" actId="478"/>
          <ac:picMkLst>
            <pc:docMk/>
            <pc:sldMk cId="2207105362" sldId="262"/>
            <ac:picMk id="3076" creationId="{4349A9C7-CFD5-4FBA-A3E0-540579BB6954}"/>
          </ac:picMkLst>
        </pc:picChg>
        <pc:picChg chg="add mod">
          <ac:chgData name="Tadeáš Müller" userId="5a415ac1cbc00b0e" providerId="LiveId" clId="{21522731-B0EE-42A1-BFC2-C97C7654A87A}" dt="2020-03-29T16:05:30.682" v="2236" actId="1076"/>
          <ac:picMkLst>
            <pc:docMk/>
            <pc:sldMk cId="2207105362" sldId="262"/>
            <ac:picMk id="4098" creationId="{C27D88E0-1576-450E-AE3D-A59892C1883A}"/>
          </ac:picMkLst>
        </pc:picChg>
        <pc:cxnChg chg="add mod">
          <ac:chgData name="Tadeáš Müller" userId="5a415ac1cbc00b0e" providerId="LiveId" clId="{21522731-B0EE-42A1-BFC2-C97C7654A87A}" dt="2020-03-29T17:20:32.092" v="3383" actId="14100"/>
          <ac:cxnSpMkLst>
            <pc:docMk/>
            <pc:sldMk cId="2207105362" sldId="262"/>
            <ac:cxnSpMk id="8" creationId="{2A9EC5A3-456E-46C6-98E0-E306C0C6BEDD}"/>
          </ac:cxnSpMkLst>
        </pc:cxnChg>
      </pc:sldChg>
      <pc:sldChg chg="addSp delSp modSp add mod ord modTransition modAnim">
        <pc:chgData name="Tadeáš Müller" userId="5a415ac1cbc00b0e" providerId="LiveId" clId="{21522731-B0EE-42A1-BFC2-C97C7654A87A}" dt="2020-03-29T18:22:01.638" v="4253"/>
        <pc:sldMkLst>
          <pc:docMk/>
          <pc:sldMk cId="2589475864" sldId="263"/>
        </pc:sldMkLst>
        <pc:spChg chg="mod">
          <ac:chgData name="Tadeáš Müller" userId="5a415ac1cbc00b0e" providerId="LiveId" clId="{21522731-B0EE-42A1-BFC2-C97C7654A87A}" dt="2020-03-29T17:18:08.052" v="3358" actId="1076"/>
          <ac:spMkLst>
            <pc:docMk/>
            <pc:sldMk cId="2589475864" sldId="263"/>
            <ac:spMk id="2" creationId="{9F8C83B7-97EC-4BCC-BB19-3A23D0C08C7D}"/>
          </ac:spMkLst>
        </pc:spChg>
        <pc:spChg chg="mod">
          <ac:chgData name="Tadeáš Müller" userId="5a415ac1cbc00b0e" providerId="LiveId" clId="{21522731-B0EE-42A1-BFC2-C97C7654A87A}" dt="2020-03-29T18:00:39.811" v="3853" actId="1076"/>
          <ac:spMkLst>
            <pc:docMk/>
            <pc:sldMk cId="2589475864" sldId="263"/>
            <ac:spMk id="3" creationId="{B494159E-D0D2-4AE4-844C-95267BA9C920}"/>
          </ac:spMkLst>
        </pc:spChg>
        <pc:spChg chg="add del mod">
          <ac:chgData name="Tadeáš Müller" userId="5a415ac1cbc00b0e" providerId="LiveId" clId="{21522731-B0EE-42A1-BFC2-C97C7654A87A}" dt="2020-03-29T16:35:25.412" v="2645" actId="11529"/>
          <ac:spMkLst>
            <pc:docMk/>
            <pc:sldMk cId="2589475864" sldId="263"/>
            <ac:spMk id="8" creationId="{2237FDC4-A1F4-4328-86EC-70C9302428ED}"/>
          </ac:spMkLst>
        </pc:spChg>
        <pc:spChg chg="add del mod">
          <ac:chgData name="Tadeáš Müller" userId="5a415ac1cbc00b0e" providerId="LiveId" clId="{21522731-B0EE-42A1-BFC2-C97C7654A87A}" dt="2020-03-29T16:35:44.830" v="2647" actId="11529"/>
          <ac:spMkLst>
            <pc:docMk/>
            <pc:sldMk cId="2589475864" sldId="263"/>
            <ac:spMk id="9" creationId="{9852C732-2A15-4FFE-993B-AAA47BB585FA}"/>
          </ac:spMkLst>
        </pc:spChg>
        <pc:spChg chg="add del mod">
          <ac:chgData name="Tadeáš Müller" userId="5a415ac1cbc00b0e" providerId="LiveId" clId="{21522731-B0EE-42A1-BFC2-C97C7654A87A}" dt="2020-03-29T16:36:24.447" v="2651" actId="11529"/>
          <ac:spMkLst>
            <pc:docMk/>
            <pc:sldMk cId="2589475864" sldId="263"/>
            <ac:spMk id="12" creationId="{236EF5B1-44B0-477C-B836-B76B8EE64E46}"/>
          </ac:spMkLst>
        </pc:spChg>
        <pc:spChg chg="add mod">
          <ac:chgData name="Tadeáš Müller" userId="5a415ac1cbc00b0e" providerId="LiveId" clId="{21522731-B0EE-42A1-BFC2-C97C7654A87A}" dt="2020-03-29T17:59:23.507" v="3774" actId="1076"/>
          <ac:spMkLst>
            <pc:docMk/>
            <pc:sldMk cId="2589475864" sldId="263"/>
            <ac:spMk id="13" creationId="{706AB419-0CC5-41E4-9716-76D00420BD5A}"/>
          </ac:spMkLst>
        </pc:spChg>
        <pc:spChg chg="add">
          <ac:chgData name="Tadeáš Müller" userId="5a415ac1cbc00b0e" providerId="LiveId" clId="{21522731-B0EE-42A1-BFC2-C97C7654A87A}" dt="2020-03-29T16:55:22.672" v="3005"/>
          <ac:spMkLst>
            <pc:docMk/>
            <pc:sldMk cId="2589475864" sldId="263"/>
            <ac:spMk id="14" creationId="{48E17E79-66C2-4C5D-8D10-FCF1723AF145}"/>
          </ac:spMkLst>
        </pc:spChg>
        <pc:cxnChg chg="add del mod">
          <ac:chgData name="Tadeáš Müller" userId="5a415ac1cbc00b0e" providerId="LiveId" clId="{21522731-B0EE-42A1-BFC2-C97C7654A87A}" dt="2020-03-29T16:35:00.703" v="2643" actId="11529"/>
          <ac:cxnSpMkLst>
            <pc:docMk/>
            <pc:sldMk cId="2589475864" sldId="263"/>
            <ac:cxnSpMk id="5" creationId="{88A00A52-6F3A-4B59-94BD-EAEE298B2B73}"/>
          </ac:cxnSpMkLst>
        </pc:cxnChg>
        <pc:cxnChg chg="add del mod">
          <ac:chgData name="Tadeáš Müller" userId="5a415ac1cbc00b0e" providerId="LiveId" clId="{21522731-B0EE-42A1-BFC2-C97C7654A87A}" dt="2020-03-29T16:35:53.895" v="2649" actId="11529"/>
          <ac:cxnSpMkLst>
            <pc:docMk/>
            <pc:sldMk cId="2589475864" sldId="263"/>
            <ac:cxnSpMk id="11" creationId="{51F8B55A-5A5D-43CF-B53B-E2BE10E3AC3D}"/>
          </ac:cxnSpMkLst>
        </pc:cxnChg>
        <pc:cxnChg chg="add mod">
          <ac:chgData name="Tadeáš Müller" userId="5a415ac1cbc00b0e" providerId="LiveId" clId="{21522731-B0EE-42A1-BFC2-C97C7654A87A}" dt="2020-03-29T17:21:01.451" v="3394" actId="1076"/>
          <ac:cxnSpMkLst>
            <pc:docMk/>
            <pc:sldMk cId="2589475864" sldId="263"/>
            <ac:cxnSpMk id="15" creationId="{CAAB7762-2D6F-4619-A5C0-BDDE4FBACD4C}"/>
          </ac:cxnSpMkLst>
        </pc:cxnChg>
      </pc:sldChg>
      <pc:sldChg chg="addSp modSp add mod modTransition modAnim">
        <pc:chgData name="Tadeáš Müller" userId="5a415ac1cbc00b0e" providerId="LiveId" clId="{21522731-B0EE-42A1-BFC2-C97C7654A87A}" dt="2020-03-29T18:13:47.942" v="4133"/>
        <pc:sldMkLst>
          <pc:docMk/>
          <pc:sldMk cId="3072915868" sldId="264"/>
        </pc:sldMkLst>
        <pc:spChg chg="mod">
          <ac:chgData name="Tadeáš Müller" userId="5a415ac1cbc00b0e" providerId="LiveId" clId="{21522731-B0EE-42A1-BFC2-C97C7654A87A}" dt="2020-03-29T17:19:17.710" v="3367" actId="115"/>
          <ac:spMkLst>
            <pc:docMk/>
            <pc:sldMk cId="3072915868" sldId="264"/>
            <ac:spMk id="2" creationId="{563942EB-82AA-4A6A-8730-5175CF7BF1F4}"/>
          </ac:spMkLst>
        </pc:spChg>
        <pc:spChg chg="mod">
          <ac:chgData name="Tadeáš Müller" userId="5a415ac1cbc00b0e" providerId="LiveId" clId="{21522731-B0EE-42A1-BFC2-C97C7654A87A}" dt="2020-03-29T16:44:49.655" v="2856" actId="20577"/>
          <ac:spMkLst>
            <pc:docMk/>
            <pc:sldMk cId="3072915868" sldId="264"/>
            <ac:spMk id="3" creationId="{9559D9BE-0383-4C88-9FEA-00444B9C77E7}"/>
          </ac:spMkLst>
        </pc:spChg>
        <pc:spChg chg="add">
          <ac:chgData name="Tadeáš Müller" userId="5a415ac1cbc00b0e" providerId="LiveId" clId="{21522731-B0EE-42A1-BFC2-C97C7654A87A}" dt="2020-03-29T16:55:28.467" v="3008"/>
          <ac:spMkLst>
            <pc:docMk/>
            <pc:sldMk cId="3072915868" sldId="264"/>
            <ac:spMk id="6" creationId="{0F7D5B08-0E84-4204-91B4-3AA204C818BE}"/>
          </ac:spMkLst>
        </pc:spChg>
        <pc:picChg chg="add mod">
          <ac:chgData name="Tadeáš Müller" userId="5a415ac1cbc00b0e" providerId="LiveId" clId="{21522731-B0EE-42A1-BFC2-C97C7654A87A}" dt="2020-03-29T16:50:44.963" v="2925" actId="1076"/>
          <ac:picMkLst>
            <pc:docMk/>
            <pc:sldMk cId="3072915868" sldId="264"/>
            <ac:picMk id="5122" creationId="{F961A8F2-686E-425F-9496-2A137967C993}"/>
          </ac:picMkLst>
        </pc:picChg>
        <pc:picChg chg="add mod">
          <ac:chgData name="Tadeáš Müller" userId="5a415ac1cbc00b0e" providerId="LiveId" clId="{21522731-B0EE-42A1-BFC2-C97C7654A87A}" dt="2020-03-29T16:50:43.642" v="2924" actId="1076"/>
          <ac:picMkLst>
            <pc:docMk/>
            <pc:sldMk cId="3072915868" sldId="264"/>
            <ac:picMk id="5124" creationId="{A01FE29E-CE94-452E-A497-7ECEBFE170C7}"/>
          </ac:picMkLst>
        </pc:picChg>
        <pc:cxnChg chg="add mod">
          <ac:chgData name="Tadeáš Müller" userId="5a415ac1cbc00b0e" providerId="LiveId" clId="{21522731-B0EE-42A1-BFC2-C97C7654A87A}" dt="2020-03-29T18:12:08.180" v="4080" actId="1076"/>
          <ac:cxnSpMkLst>
            <pc:docMk/>
            <pc:sldMk cId="3072915868" sldId="264"/>
            <ac:cxnSpMk id="7" creationId="{4A366233-C8BF-4E7C-8451-597B043CD2C4}"/>
          </ac:cxnSpMkLst>
        </pc:cxnChg>
      </pc:sldChg>
      <pc:sldChg chg="addSp delSp modSp add mod modTransition modAnim">
        <pc:chgData name="Tadeáš Müller" userId="5a415ac1cbc00b0e" providerId="LiveId" clId="{21522731-B0EE-42A1-BFC2-C97C7654A87A}" dt="2020-03-29T18:18:19.438" v="4216"/>
        <pc:sldMkLst>
          <pc:docMk/>
          <pc:sldMk cId="1034568496" sldId="265"/>
        </pc:sldMkLst>
        <pc:spChg chg="mod">
          <ac:chgData name="Tadeáš Müller" userId="5a415ac1cbc00b0e" providerId="LiveId" clId="{21522731-B0EE-42A1-BFC2-C97C7654A87A}" dt="2020-03-29T17:19:21.700" v="3368" actId="115"/>
          <ac:spMkLst>
            <pc:docMk/>
            <pc:sldMk cId="1034568496" sldId="265"/>
            <ac:spMk id="2" creationId="{504C77D3-1F9D-49E5-9FF7-7AFE45973BD8}"/>
          </ac:spMkLst>
        </pc:spChg>
        <pc:spChg chg="del">
          <ac:chgData name="Tadeáš Müller" userId="5a415ac1cbc00b0e" providerId="LiveId" clId="{21522731-B0EE-42A1-BFC2-C97C7654A87A}" dt="2020-03-29T16:46:28.606" v="2884" actId="478"/>
          <ac:spMkLst>
            <pc:docMk/>
            <pc:sldMk cId="1034568496" sldId="265"/>
            <ac:spMk id="3" creationId="{2BFAC83E-A270-4D44-A6EC-B00B1E9BBB1F}"/>
          </ac:spMkLst>
        </pc:spChg>
        <pc:spChg chg="add mod">
          <ac:chgData name="Tadeáš Müller" userId="5a415ac1cbc00b0e" providerId="LiveId" clId="{21522731-B0EE-42A1-BFC2-C97C7654A87A}" dt="2020-03-29T16:47:30.695" v="2897" actId="207"/>
          <ac:spMkLst>
            <pc:docMk/>
            <pc:sldMk cId="1034568496" sldId="265"/>
            <ac:spMk id="4" creationId="{AC114C0B-C663-4576-ACC4-8E4654665AAA}"/>
          </ac:spMkLst>
        </pc:spChg>
        <pc:spChg chg="add">
          <ac:chgData name="Tadeáš Müller" userId="5a415ac1cbc00b0e" providerId="LiveId" clId="{21522731-B0EE-42A1-BFC2-C97C7654A87A}" dt="2020-03-29T16:55:29.829" v="3009"/>
          <ac:spMkLst>
            <pc:docMk/>
            <pc:sldMk cId="1034568496" sldId="265"/>
            <ac:spMk id="5" creationId="{8AD1ADE3-3941-43BB-9715-D9355AFFEEBB}"/>
          </ac:spMkLst>
        </pc:spChg>
        <pc:picChg chg="add mod">
          <ac:chgData name="Tadeáš Müller" userId="5a415ac1cbc00b0e" providerId="LiveId" clId="{21522731-B0EE-42A1-BFC2-C97C7654A87A}" dt="2020-03-29T18:16:26.075" v="4179" actId="1076"/>
          <ac:picMkLst>
            <pc:docMk/>
            <pc:sldMk cId="1034568496" sldId="265"/>
            <ac:picMk id="7170" creationId="{DB69B9C7-B790-44F1-A6BB-D8A242E4457E}"/>
          </ac:picMkLst>
        </pc:picChg>
        <pc:cxnChg chg="add mod">
          <ac:chgData name="Tadeáš Müller" userId="5a415ac1cbc00b0e" providerId="LiveId" clId="{21522731-B0EE-42A1-BFC2-C97C7654A87A}" dt="2020-03-29T17:20:23.043" v="3380" actId="14100"/>
          <ac:cxnSpMkLst>
            <pc:docMk/>
            <pc:sldMk cId="1034568496" sldId="265"/>
            <ac:cxnSpMk id="7" creationId="{E8CB3A9A-F7BF-4491-BE60-E4D594D9B803}"/>
          </ac:cxnSpMkLst>
        </pc:cxnChg>
      </pc:sldChg>
      <pc:sldChg chg="addSp delSp modSp add mod modTransition modAnim">
        <pc:chgData name="Tadeáš Müller" userId="5a415ac1cbc00b0e" providerId="LiveId" clId="{21522731-B0EE-42A1-BFC2-C97C7654A87A}" dt="2020-03-29T18:19:54.437" v="4240"/>
        <pc:sldMkLst>
          <pc:docMk/>
          <pc:sldMk cId="1074398539" sldId="266"/>
        </pc:sldMkLst>
        <pc:spChg chg="mod">
          <ac:chgData name="Tadeáš Müller" userId="5a415ac1cbc00b0e" providerId="LiveId" clId="{21522731-B0EE-42A1-BFC2-C97C7654A87A}" dt="2020-03-29T16:43:07.566" v="2740" actId="113"/>
          <ac:spMkLst>
            <pc:docMk/>
            <pc:sldMk cId="1074398539" sldId="266"/>
            <ac:spMk id="2" creationId="{26A305C6-66E9-409C-8664-28339521B83B}"/>
          </ac:spMkLst>
        </pc:spChg>
        <pc:spChg chg="del">
          <ac:chgData name="Tadeáš Müller" userId="5a415ac1cbc00b0e" providerId="LiveId" clId="{21522731-B0EE-42A1-BFC2-C97C7654A87A}" dt="2020-03-29T16:40:45.837" v="2680" actId="478"/>
          <ac:spMkLst>
            <pc:docMk/>
            <pc:sldMk cId="1074398539" sldId="266"/>
            <ac:spMk id="3" creationId="{4513F83A-71E7-4134-8DE9-9B5F38265EE6}"/>
          </ac:spMkLst>
        </pc:spChg>
        <pc:spChg chg="add mod">
          <ac:chgData name="Tadeáš Müller" userId="5a415ac1cbc00b0e" providerId="LiveId" clId="{21522731-B0EE-42A1-BFC2-C97C7654A87A}" dt="2020-03-29T16:42:20.395" v="2718" actId="1076"/>
          <ac:spMkLst>
            <pc:docMk/>
            <pc:sldMk cId="1074398539" sldId="266"/>
            <ac:spMk id="8" creationId="{31656636-5EEE-4F74-AAC7-615F419F0BB1}"/>
          </ac:spMkLst>
        </pc:spChg>
        <pc:spChg chg="add">
          <ac:chgData name="Tadeáš Müller" userId="5a415ac1cbc00b0e" providerId="LiveId" clId="{21522731-B0EE-42A1-BFC2-C97C7654A87A}" dt="2020-03-29T16:55:31.809" v="3010"/>
          <ac:spMkLst>
            <pc:docMk/>
            <pc:sldMk cId="1074398539" sldId="266"/>
            <ac:spMk id="9" creationId="{582499C0-8FA7-4AB6-8446-FFAB112E3E0E}"/>
          </ac:spMkLst>
        </pc:spChg>
        <pc:cxnChg chg="add mod">
          <ac:chgData name="Tadeáš Müller" userId="5a415ac1cbc00b0e" providerId="LiveId" clId="{21522731-B0EE-42A1-BFC2-C97C7654A87A}" dt="2020-03-29T18:18:58.810" v="4222" actId="208"/>
          <ac:cxnSpMkLst>
            <pc:docMk/>
            <pc:sldMk cId="1074398539" sldId="266"/>
            <ac:cxnSpMk id="5" creationId="{166389AC-07A2-4DC3-BA90-8E66BE6F3AEF}"/>
          </ac:cxnSpMkLst>
        </pc:cxnChg>
      </pc:sldChg>
      <pc:sldChg chg="addSp delSp modSp add mod modTransition modAnim">
        <pc:chgData name="Tadeáš Müller" userId="5a415ac1cbc00b0e" providerId="LiveId" clId="{21522731-B0EE-42A1-BFC2-C97C7654A87A}" dt="2020-03-29T18:05:46.975" v="3920"/>
        <pc:sldMkLst>
          <pc:docMk/>
          <pc:sldMk cId="497777341" sldId="267"/>
        </pc:sldMkLst>
        <pc:spChg chg="del">
          <ac:chgData name="Tadeáš Müller" userId="5a415ac1cbc00b0e" providerId="LiveId" clId="{21522731-B0EE-42A1-BFC2-C97C7654A87A}" dt="2020-03-29T16:56:52.878" v="3017" actId="478"/>
          <ac:spMkLst>
            <pc:docMk/>
            <pc:sldMk cId="497777341" sldId="267"/>
            <ac:spMk id="2" creationId="{9F1C463F-A3F5-4B13-A69A-418C6F2774D0}"/>
          </ac:spMkLst>
        </pc:spChg>
        <pc:spChg chg="mod">
          <ac:chgData name="Tadeáš Müller" userId="5a415ac1cbc00b0e" providerId="LiveId" clId="{21522731-B0EE-42A1-BFC2-C97C7654A87A}" dt="2020-03-29T17:11:40.135" v="3284" actId="313"/>
          <ac:spMkLst>
            <pc:docMk/>
            <pc:sldMk cId="497777341" sldId="267"/>
            <ac:spMk id="3" creationId="{480BD01A-B8B5-4095-BBDA-F0195252BA4A}"/>
          </ac:spMkLst>
        </pc:spChg>
        <pc:spChg chg="add mod">
          <ac:chgData name="Tadeáš Müller" userId="5a415ac1cbc00b0e" providerId="LiveId" clId="{21522731-B0EE-42A1-BFC2-C97C7654A87A}" dt="2020-03-29T18:01:01.372" v="3881" actId="14100"/>
          <ac:spMkLst>
            <pc:docMk/>
            <pc:sldMk cId="497777341" sldId="267"/>
            <ac:spMk id="4" creationId="{87AF06AD-2DCB-4238-9B29-7C579C16117D}"/>
          </ac:spMkLst>
        </pc:spChg>
        <pc:spChg chg="add">
          <ac:chgData name="Tadeáš Müller" userId="5a415ac1cbc00b0e" providerId="LiveId" clId="{21522731-B0EE-42A1-BFC2-C97C7654A87A}" dt="2020-03-29T17:12:28.864" v="3291"/>
          <ac:spMkLst>
            <pc:docMk/>
            <pc:sldMk cId="497777341" sldId="267"/>
            <ac:spMk id="6" creationId="{95984488-02FE-491F-BDF2-12E5D7756748}"/>
          </ac:spMkLst>
        </pc:spChg>
        <pc:picChg chg="add mod">
          <ac:chgData name="Tadeáš Müller" userId="5a415ac1cbc00b0e" providerId="LiveId" clId="{21522731-B0EE-42A1-BFC2-C97C7654A87A}" dt="2020-03-29T17:12:09.995" v="3290" actId="1076"/>
          <ac:picMkLst>
            <pc:docMk/>
            <pc:sldMk cId="497777341" sldId="267"/>
            <ac:picMk id="6146" creationId="{D3F92016-A1E0-49DD-91D8-733D8EF2B21C}"/>
          </ac:picMkLst>
        </pc:picChg>
        <pc:cxnChg chg="add mod">
          <ac:chgData name="Tadeáš Müller" userId="5a415ac1cbc00b0e" providerId="LiveId" clId="{21522731-B0EE-42A1-BFC2-C97C7654A87A}" dt="2020-03-29T17:20:52.548" v="3391" actId="14100"/>
          <ac:cxnSpMkLst>
            <pc:docMk/>
            <pc:sldMk cId="497777341" sldId="267"/>
            <ac:cxnSpMk id="7" creationId="{96DF4A97-5F3B-4539-9ED6-455EC753D123}"/>
          </ac:cxnSpMkLst>
        </pc:cxnChg>
      </pc:sldChg>
      <pc:sldChg chg="add del ord">
        <pc:chgData name="Tadeáš Müller" userId="5a415ac1cbc00b0e" providerId="LiveId" clId="{21522731-B0EE-42A1-BFC2-C97C7654A87A}" dt="2020-03-29T16:56:29.841" v="3014" actId="47"/>
        <pc:sldMkLst>
          <pc:docMk/>
          <pc:sldMk cId="713109973" sldId="267"/>
        </pc:sldMkLst>
      </pc:sldChg>
      <pc:sldMasterChg chg="add del addSldLayout delSldLayout">
        <pc:chgData name="Tadeáš Müller" userId="5a415ac1cbc00b0e" providerId="LiveId" clId="{21522731-B0EE-42A1-BFC2-C97C7654A87A}" dt="2020-03-27T18:15:12.374" v="5" actId="26606"/>
        <pc:sldMasterMkLst>
          <pc:docMk/>
          <pc:sldMasterMk cId="3979251728" sldId="2147483660"/>
        </pc:sldMasterMkLst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4282824327" sldId="2147483661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2070949389" sldId="2147483662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3181830839" sldId="2147483663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545179372" sldId="2147483664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826033346" sldId="2147483665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2649359077" sldId="2147483666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2991887989" sldId="2147483667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1627341114" sldId="2147483668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2993802217" sldId="2147483669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1316673881" sldId="2147483670"/>
          </pc:sldLayoutMkLst>
        </pc:sldLayoutChg>
        <pc:sldLayoutChg chg="add del">
          <pc:chgData name="Tadeáš Müller" userId="5a415ac1cbc00b0e" providerId="LiveId" clId="{21522731-B0EE-42A1-BFC2-C97C7654A87A}" dt="2020-03-27T18:15:12.374" v="5" actId="26606"/>
          <pc:sldLayoutMkLst>
            <pc:docMk/>
            <pc:sldMasterMk cId="3979251728" sldId="2147483660"/>
            <pc:sldLayoutMk cId="4170163617" sldId="2147483671"/>
          </pc:sldLayoutMkLst>
        </pc:sldLayoutChg>
      </pc:sldMasterChg>
      <pc:sldMasterChg chg="add del addSldLayout delSldLayout">
        <pc:chgData name="Tadeáš Müller" userId="5a415ac1cbc00b0e" providerId="LiveId" clId="{21522731-B0EE-42A1-BFC2-C97C7654A87A}" dt="2020-03-27T18:15:12.332" v="4" actId="26606"/>
        <pc:sldMasterMkLst>
          <pc:docMk/>
          <pc:sldMasterMk cId="1923442899" sldId="2147483704"/>
        </pc:sldMasterMkLst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424290632" sldId="2147483693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3028140578" sldId="2147483694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3978960909" sldId="2147483695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1849064069" sldId="2147483696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1939051166" sldId="2147483697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454170964" sldId="2147483698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3090108201" sldId="2147483699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2909641301" sldId="2147483700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1387987289" sldId="2147483701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1698616846" sldId="2147483702"/>
          </pc:sldLayoutMkLst>
        </pc:sldLayoutChg>
        <pc:sldLayoutChg chg="add del">
          <pc:chgData name="Tadeáš Müller" userId="5a415ac1cbc00b0e" providerId="LiveId" clId="{21522731-B0EE-42A1-BFC2-C97C7654A87A}" dt="2020-03-27T18:15:12.332" v="4" actId="26606"/>
          <pc:sldLayoutMkLst>
            <pc:docMk/>
            <pc:sldMasterMk cId="1923442899" sldId="2147483704"/>
            <pc:sldLayoutMk cId="757109014" sldId="2147483703"/>
          </pc:sldLayoutMkLst>
        </pc:sldLayoutChg>
      </pc:sldMasterChg>
      <pc:sldMasterChg chg="add del addSldLayout delSldLayout">
        <pc:chgData name="Tadeáš Müller" userId="5a415ac1cbc00b0e" providerId="LiveId" clId="{21522731-B0EE-42A1-BFC2-C97C7654A87A}" dt="2020-03-27T18:15:09.138" v="2" actId="26606"/>
        <pc:sldMasterMkLst>
          <pc:docMk/>
          <pc:sldMasterMk cId="1595994935" sldId="2147483718"/>
        </pc:sldMasterMkLst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2492985895" sldId="2147483706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209746074" sldId="2147483707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12278272" sldId="2147483708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3044143984" sldId="2147483709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2828813783" sldId="2147483710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2186182902" sldId="2147483711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2450250573" sldId="2147483712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1867804211" sldId="2147483713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1579505331" sldId="2147483714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3413030710" sldId="2147483715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4208242927" sldId="2147483716"/>
          </pc:sldLayoutMkLst>
        </pc:sldLayoutChg>
        <pc:sldLayoutChg chg="add del">
          <pc:chgData name="Tadeáš Müller" userId="5a415ac1cbc00b0e" providerId="LiveId" clId="{21522731-B0EE-42A1-BFC2-C97C7654A87A}" dt="2020-03-27T18:15:09.138" v="2" actId="26606"/>
          <pc:sldLayoutMkLst>
            <pc:docMk/>
            <pc:sldMasterMk cId="1595994935" sldId="2147483718"/>
            <pc:sldLayoutMk cId="1301825774" sldId="2147483717"/>
          </pc:sldLayoutMkLst>
        </pc:sldLayoutChg>
      </pc:sldMasterChg>
      <pc:sldMasterChg chg="add addSldLayout">
        <pc:chgData name="Tadeáš Müller" userId="5a415ac1cbc00b0e" providerId="LiveId" clId="{21522731-B0EE-42A1-BFC2-C97C7654A87A}" dt="2020-03-27T18:15:12.374" v="5" actId="26606"/>
        <pc:sldMasterMkLst>
          <pc:docMk/>
          <pc:sldMasterMk cId="668426360" sldId="2147483770"/>
        </pc:sldMasterMkLst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4282035017" sldId="2147483759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2545580754" sldId="2147483760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2553137315" sldId="2147483761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1020445327" sldId="2147483762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122342851" sldId="2147483763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1647662960" sldId="2147483764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646016654" sldId="2147483765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2124366868" sldId="2147483766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351770643" sldId="2147483767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1435811278" sldId="2147483768"/>
          </pc:sldLayoutMkLst>
        </pc:sldLayoutChg>
        <pc:sldLayoutChg chg="add">
          <pc:chgData name="Tadeáš Müller" userId="5a415ac1cbc00b0e" providerId="LiveId" clId="{21522731-B0EE-42A1-BFC2-C97C7654A87A}" dt="2020-03-27T18:15:12.374" v="5" actId="26606"/>
          <pc:sldLayoutMkLst>
            <pc:docMk/>
            <pc:sldMasterMk cId="668426360" sldId="2147483770"/>
            <pc:sldLayoutMk cId="698330751" sldId="2147483769"/>
          </pc:sldLayoutMkLst>
        </pc:sldLayoutChg>
      </pc:sldMasterChg>
      <pc:sldMasterChg chg="modTransition setBg modSldLayout">
        <pc:chgData name="Tadeáš Müller" userId="5a415ac1cbc00b0e" providerId="LiveId" clId="{21522731-B0EE-42A1-BFC2-C97C7654A87A}" dt="2020-03-29T18:05:46.975" v="3920"/>
        <pc:sldMasterMkLst>
          <pc:docMk/>
          <pc:sldMasterMk cId="1262285509" sldId="2147483783"/>
        </pc:sldMasterMkLst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1958055585" sldId="2147483784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1342063846" sldId="2147483785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870918430" sldId="2147483786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1396604691" sldId="2147483787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4127187212" sldId="2147483788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55589732" sldId="2147483789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433125571" sldId="2147483790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3811925179" sldId="2147483791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556402652" sldId="2147483792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3709072837" sldId="2147483793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2017004647" sldId="2147483794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3235213512" sldId="2147483795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3489496908" sldId="2147483796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1653445545" sldId="2147483797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1384382972" sldId="2147483798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4056036562" sldId="2147483799"/>
          </pc:sldLayoutMkLst>
        </pc:sldLayoutChg>
        <pc:sldLayoutChg chg="modTransition setBg">
          <pc:chgData name="Tadeáš Müller" userId="5a415ac1cbc00b0e" providerId="LiveId" clId="{21522731-B0EE-42A1-BFC2-C97C7654A87A}" dt="2020-03-29T18:05:46.975" v="3920"/>
          <pc:sldLayoutMkLst>
            <pc:docMk/>
            <pc:sldMasterMk cId="1262285509" sldId="2147483783"/>
            <pc:sldLayoutMk cId="3554046466" sldId="214748380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5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213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6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5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2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6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3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18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4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7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9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5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02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85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vGJTaP6an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zsgiDNuur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" TargetMode="External"/><Relationship Id="rId2" Type="http://schemas.openxmlformats.org/officeDocument/2006/relationships/hyperlink" Target="https://is.muni.cz/el/1441/jaro2007/HV7BP_DH4/um/20st_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cs.wikipedia.org/wiki/Hlavn%C3%AD_stra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E5806-DA34-49CF-ADDB-84FA5B177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876" y="2754509"/>
            <a:ext cx="6560567" cy="67449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82FFFF"/>
                </a:solidFill>
              </a:rPr>
              <a:t>Hudba v 1.polovině 20.století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650A84-824A-49CC-BD5A-3E7AA7D34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028" y="3429000"/>
            <a:ext cx="6664261" cy="45148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solidFill>
                  <a:srgbClr val="82FFFF"/>
                </a:solidFill>
              </a:rPr>
              <a:t>Tadeáš </a:t>
            </a:r>
            <a:r>
              <a:rPr lang="cs-CZ" sz="2400" dirty="0" err="1">
                <a:solidFill>
                  <a:srgbClr val="82FFFF"/>
                </a:solidFill>
              </a:rPr>
              <a:t>müller</a:t>
            </a:r>
            <a:r>
              <a:rPr lang="cs-CZ" sz="2400" dirty="0">
                <a:solidFill>
                  <a:srgbClr val="82FFFF"/>
                </a:solidFill>
              </a:rPr>
              <a:t>,</a:t>
            </a:r>
            <a:r>
              <a:rPr lang="cs-CZ" dirty="0">
                <a:solidFill>
                  <a:srgbClr val="82FFFF"/>
                </a:solidFill>
              </a:rPr>
              <a:t> Aneta prknová a </a:t>
            </a:r>
            <a:r>
              <a:rPr lang="cs-CZ" dirty="0" err="1">
                <a:solidFill>
                  <a:srgbClr val="82FFFF"/>
                </a:solidFill>
              </a:rPr>
              <a:t>mIchaela</a:t>
            </a:r>
            <a:r>
              <a:rPr lang="cs-CZ" dirty="0">
                <a:solidFill>
                  <a:srgbClr val="82FFFF"/>
                </a:solidFill>
              </a:rPr>
              <a:t> </a:t>
            </a:r>
            <a:r>
              <a:rPr lang="cs-CZ" dirty="0" err="1">
                <a:solidFill>
                  <a:srgbClr val="82FFFF"/>
                </a:solidFill>
              </a:rPr>
              <a:t>čepeláková</a:t>
            </a:r>
            <a:endParaRPr lang="cs-CZ" dirty="0">
              <a:solidFill>
                <a:srgbClr val="82FFFF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C64DDF1-F1D3-4FC8-84C1-4FC08705F0B6}"/>
              </a:ext>
            </a:extLst>
          </p:cNvPr>
          <p:cNvSpPr txBox="1"/>
          <p:nvPr/>
        </p:nvSpPr>
        <p:spPr>
          <a:xfrm>
            <a:off x="4850092" y="3781466"/>
            <a:ext cx="306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82FFFF"/>
                </a:solidFill>
              </a:rPr>
              <a:t>TERCIE - G3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DD730CB-7F0F-442B-8B2E-CE2503FFA10D}"/>
              </a:ext>
            </a:extLst>
          </p:cNvPr>
          <p:cNvCxnSpPr>
            <a:cxnSpLocks/>
          </p:cNvCxnSpPr>
          <p:nvPr/>
        </p:nvCxnSpPr>
        <p:spPr>
          <a:xfrm>
            <a:off x="2679028" y="3429000"/>
            <a:ext cx="65403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3C2069BA-54BD-43FF-B14E-847DC52BA7AA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5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305C6-66E9-409C-8664-28339521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018" y="2843244"/>
            <a:ext cx="5683592" cy="1478570"/>
          </a:xfrm>
        </p:spPr>
        <p:txBody>
          <a:bodyPr>
            <a:noAutofit/>
          </a:bodyPr>
          <a:lstStyle/>
          <a:p>
            <a:r>
              <a:rPr lang="cs-CZ" sz="14200" dirty="0">
                <a:solidFill>
                  <a:srgbClr val="82FFFF"/>
                </a:solidFill>
              </a:rPr>
              <a:t>KONEC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66389AC-07A2-4DC3-BA90-8E66BE6F3AEF}"/>
              </a:ext>
            </a:extLst>
          </p:cNvPr>
          <p:cNvCxnSpPr>
            <a:cxnSpLocks/>
          </p:cNvCxnSpPr>
          <p:nvPr/>
        </p:nvCxnSpPr>
        <p:spPr>
          <a:xfrm flipV="1">
            <a:off x="2963158" y="4321814"/>
            <a:ext cx="6246830" cy="1"/>
          </a:xfrm>
          <a:prstGeom prst="line">
            <a:avLst/>
          </a:prstGeom>
          <a:ln w="3810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656636-5EEE-4F74-AAC7-615F419F0BB1}"/>
              </a:ext>
            </a:extLst>
          </p:cNvPr>
          <p:cNvSpPr txBox="1"/>
          <p:nvPr/>
        </p:nvSpPr>
        <p:spPr>
          <a:xfrm>
            <a:off x="4644272" y="4402318"/>
            <a:ext cx="290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DĚKUJEME ZA POZRONOST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2499C0-8FA7-4AB6-8446-FFAB112E3E0E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8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2D0BC-7E11-4D9C-9DC0-CD54E138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16101"/>
            <a:ext cx="6296336" cy="448281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82FFFF"/>
                </a:solidFill>
              </a:rPr>
              <a:t>Charakteristika </a:t>
            </a:r>
            <a:r>
              <a:rPr lang="cs-CZ" sz="1600" b="1" dirty="0">
                <a:solidFill>
                  <a:srgbClr val="82FFFF"/>
                </a:solidFill>
              </a:rPr>
              <a:t>+ hudební formy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EA214-7078-498D-9A22-62DBFE32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3561"/>
            <a:ext cx="9905999" cy="35417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82FFFF"/>
                </a:solidFill>
              </a:rPr>
              <a:t>V tomto období se začal rozvíjet Rock</a:t>
            </a:r>
            <a:r>
              <a:rPr lang="en-GB" dirty="0">
                <a:solidFill>
                  <a:srgbClr val="82FFFF"/>
                </a:solidFill>
              </a:rPr>
              <a:t>’</a:t>
            </a:r>
            <a:r>
              <a:rPr lang="en-GB" dirty="0" err="1">
                <a:solidFill>
                  <a:srgbClr val="82FFFF"/>
                </a:solidFill>
              </a:rPr>
              <a:t>n’Roll</a:t>
            </a:r>
            <a:r>
              <a:rPr lang="cs-CZ" dirty="0">
                <a:solidFill>
                  <a:srgbClr val="82FFFF"/>
                </a:solidFill>
              </a:rPr>
              <a:t> a Jazz</a:t>
            </a:r>
          </a:p>
          <a:p>
            <a:pPr>
              <a:spcBef>
                <a:spcPts val="0"/>
              </a:spcBef>
            </a:pPr>
            <a:r>
              <a:rPr lang="cs-CZ" dirty="0">
                <a:solidFill>
                  <a:srgbClr val="82FFFF"/>
                </a:solidFill>
              </a:rPr>
              <a:t>Také byl velmi populární:</a:t>
            </a:r>
          </a:p>
          <a:p>
            <a:pPr lvl="6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EXPRESIONISMUS</a:t>
            </a:r>
          </a:p>
          <a:p>
            <a:pPr lvl="6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DODEKAFONIE </a:t>
            </a:r>
          </a:p>
          <a:p>
            <a:pPr lvl="6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IMPRESIONISMUS</a:t>
            </a:r>
          </a:p>
          <a:p>
            <a:pPr lvl="6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NEOPRIMITIVISMUS</a:t>
            </a:r>
          </a:p>
          <a:p>
            <a:endParaRPr lang="cs-CZ" dirty="0">
              <a:solidFill>
                <a:srgbClr val="82FFFF"/>
              </a:solidFill>
            </a:endParaRPr>
          </a:p>
          <a:p>
            <a:endParaRPr lang="cs-CZ" dirty="0"/>
          </a:p>
        </p:txBody>
      </p:sp>
      <p:pic>
        <p:nvPicPr>
          <p:cNvPr id="2052" name="Picture 4" descr="Rock 'n Roll, Athény - recenze restaurace - Tripadvisor">
            <a:extLst>
              <a:ext uri="{FF2B5EF4-FFF2-40B4-BE49-F238E27FC236}">
                <a16:creationId xmlns:a16="http://schemas.microsoft.com/office/drawing/2014/main" id="{168702DD-A638-4312-8732-13E48CF0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2" y="2496969"/>
            <a:ext cx="3907074" cy="39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Jazz Jam - msuo">
            <a:extLst>
              <a:ext uri="{FF2B5EF4-FFF2-40B4-BE49-F238E27FC236}">
                <a16:creationId xmlns:a16="http://schemas.microsoft.com/office/drawing/2014/main" id="{EC9DCDFF-34D5-4ED0-8E89-FA291D7F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18" y="4036979"/>
            <a:ext cx="4734128" cy="23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ovéPole 66">
            <a:extLst>
              <a:ext uri="{FF2B5EF4-FFF2-40B4-BE49-F238E27FC236}">
                <a16:creationId xmlns:a16="http://schemas.microsoft.com/office/drawing/2014/main" id="{C66061B1-17D0-4541-A487-CE96CAB1B3E2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5479EAE2-240F-4063-8C9B-7D1192B9802F}"/>
              </a:ext>
            </a:extLst>
          </p:cNvPr>
          <p:cNvCxnSpPr>
            <a:cxnSpLocks/>
          </p:cNvCxnSpPr>
          <p:nvPr/>
        </p:nvCxnSpPr>
        <p:spPr>
          <a:xfrm>
            <a:off x="1141412" y="1764382"/>
            <a:ext cx="4844609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78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C7E8E-147D-4435-96E5-B688C95E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299519"/>
            <a:ext cx="6836809" cy="63524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82FFFF"/>
                </a:solidFill>
              </a:rPr>
              <a:t>Typické </a:t>
            </a:r>
            <a:r>
              <a:rPr lang="cs-CZ" sz="2800" b="1" dirty="0" err="1">
                <a:solidFill>
                  <a:srgbClr val="82FFFF"/>
                </a:solidFill>
              </a:rPr>
              <a:t>nístroje</a:t>
            </a:r>
            <a:endParaRPr lang="cs-CZ" sz="2800" b="1" dirty="0">
              <a:solidFill>
                <a:srgbClr val="82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929DF-7E9D-4A22-BD45-71989B0E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66604"/>
            <a:ext cx="3837329" cy="3114443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82FFFF"/>
                </a:solidFill>
              </a:rPr>
              <a:t>Typické nástroje pro toto období byli: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Kytara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Baskytara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Bicí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Piano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Saxofon,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82FFFF"/>
                </a:solidFill>
              </a:rPr>
              <a:t>Trubka</a:t>
            </a:r>
          </a:p>
        </p:txBody>
      </p:sp>
      <p:pic>
        <p:nvPicPr>
          <p:cNvPr id="1026" name="Picture 2" descr="Akustické kytary Sigma Guitars | Hudební nástroje Houdek.cz">
            <a:extLst>
              <a:ext uri="{FF2B5EF4-FFF2-40B4-BE49-F238E27FC236}">
                <a16:creationId xmlns:a16="http://schemas.microsoft.com/office/drawing/2014/main" id="{B648C418-2A0F-4B60-9544-449009F1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7" b="90725" l="6522" r="93696">
                        <a14:foregroundMark x1="9783" y1="52464" x2="6739" y2="67536"/>
                        <a14:foregroundMark x1="6739" y1="67536" x2="7609" y2="68986"/>
                        <a14:foregroundMark x1="21957" y1="91014" x2="23696" y2="91014"/>
                        <a14:foregroundMark x1="90000" y1="6957" x2="91522" y2="15072"/>
                        <a14:foregroundMark x1="93696" y1="17681" x2="93696" y2="17681"/>
                        <a14:foregroundMark x1="91087" y1="20000" x2="91087" y2="20000"/>
                        <a14:foregroundMark x1="88043" y1="22609" x2="88043" y2="22609"/>
                        <a14:foregroundMark x1="83696" y1="12464" x2="83696" y2="12464"/>
                        <a14:foregroundMark x1="86957" y1="9855" x2="86957" y2="9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018">
            <a:off x="3782422" y="1235686"/>
            <a:ext cx="3532499" cy="26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ktrické baskytary | Dimavery JB-302 elektrická baskytara, černý ...">
            <a:extLst>
              <a:ext uri="{FF2B5EF4-FFF2-40B4-BE49-F238E27FC236}">
                <a16:creationId xmlns:a16="http://schemas.microsoft.com/office/drawing/2014/main" id="{E2604538-5AED-42E4-904D-791C2794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3" b="93998" l="10000" r="90000">
                        <a14:foregroundMark x1="62969" y1="73695" x2="62969" y2="75052"/>
                        <a14:foregroundMark x1="73594" y1="69154" x2="68281" y2="76357"/>
                        <a14:foregroundMark x1="68281" y1="76357" x2="48438" y2="79958"/>
                        <a14:foregroundMark x1="48438" y1="79958" x2="47344" y2="71764"/>
                        <a14:foregroundMark x1="47344" y1="71764" x2="59219" y2="73382"/>
                        <a14:foregroundMark x1="40313" y1="66806" x2="43125" y2="68841"/>
                        <a14:foregroundMark x1="42344" y1="91127" x2="64375" y2="89196"/>
                        <a14:foregroundMark x1="64375" y1="89196" x2="48281" y2="93998"/>
                        <a14:foregroundMark x1="48281" y1="93998" x2="32031" y2="90971"/>
                        <a14:foregroundMark x1="35000" y1="17067" x2="35000" y2="17067"/>
                        <a14:foregroundMark x1="35781" y1="16754" x2="37031" y2="17171"/>
                        <a14:foregroundMark x1="35313" y1="16649" x2="41875" y2="17589"/>
                        <a14:foregroundMark x1="41094" y1="12944" x2="43125" y2="14562"/>
                        <a14:foregroundMark x1="55156" y1="6576" x2="60000" y2="7150"/>
                        <a14:foregroundMark x1="45156" y1="5793" x2="46094" y2="5793"/>
                        <a14:foregroundMark x1="40781" y1="9499" x2="43836" y2="10717"/>
                        <a14:backgroundMark x1="47344" y1="7985" x2="47344" y2="7985"/>
                        <a14:backgroundMark x1="44844" y1="11952" x2="44844" y2="11952"/>
                        <a14:backgroundMark x1="38594" y1="15553" x2="38594" y2="15553"/>
                        <a14:backgroundMark x1="40313" y1="15240" x2="40313" y2="15240"/>
                        <a14:backgroundMark x1="41563" y1="15971" x2="41875" y2="15658"/>
                        <a14:backgroundMark x1="44844" y1="12526" x2="44844" y2="11430"/>
                        <a14:backgroundMark x1="44844" y1="11117" x2="45625" y2="11117"/>
                        <a14:backgroundMark x1="45625" y1="11117" x2="44844" y2="11013"/>
                        <a14:backgroundMark x1="42813" y1="14457" x2="42344" y2="14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529" y="739444"/>
            <a:ext cx="1922315" cy="57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AMAHA YAS-280 Saxofon">
            <a:extLst>
              <a:ext uri="{FF2B5EF4-FFF2-40B4-BE49-F238E27FC236}">
                <a16:creationId xmlns:a16="http://schemas.microsoft.com/office/drawing/2014/main" id="{7F01DB9E-77D6-4FF9-B155-CB2AE5AE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0" b="97000" l="4300" r="91951">
                        <a14:foregroundMark x1="4410" y1="1650" x2="47078" y2="9750"/>
                        <a14:foregroundMark x1="76516" y1="90700" x2="66042" y2="96000"/>
                        <a14:foregroundMark x1="66042" y1="96000" x2="49504" y2="95400"/>
                        <a14:foregroundMark x1="49504" y1="95400" x2="37927" y2="90600"/>
                        <a14:foregroundMark x1="37927" y1="90600" x2="35281" y2="86450"/>
                        <a14:foregroundMark x1="70783" y1="95800" x2="54465" y2="97050"/>
                        <a14:foregroundMark x1="54465" y1="97050" x2="51047" y2="96200"/>
                        <a14:foregroundMark x1="59206" y1="44250" x2="58655" y2="43850"/>
                        <a14:foregroundMark x1="55899" y1="42050" x2="55899" y2="41500"/>
                        <a14:foregroundMark x1="56229" y1="39200" x2="55017" y2="39300"/>
                        <a14:foregroundMark x1="91951" y1="57050" x2="91069" y2="56500"/>
                        <a14:backgroundMark x1="7718" y1="550" x2="198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944">
            <a:off x="6487153" y="3227925"/>
            <a:ext cx="1537553" cy="33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OCKIE XDrum Rookie RED - kompletní bicí souprava - AudioWorks.cz ...">
            <a:extLst>
              <a:ext uri="{FF2B5EF4-FFF2-40B4-BE49-F238E27FC236}">
                <a16:creationId xmlns:a16="http://schemas.microsoft.com/office/drawing/2014/main" id="{ECF105D2-647A-43CA-B6C3-D3AA35BD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915" l="4468" r="95745">
                        <a14:foregroundMark x1="8511" y1="10426" x2="21277" y2="12128"/>
                        <a14:foregroundMark x1="87660" y1="20851" x2="81064" y2="22128"/>
                        <a14:foregroundMark x1="92766" y1="21277" x2="81064" y2="20000"/>
                        <a14:foregroundMark x1="81064" y1="20000" x2="78723" y2="21702"/>
                        <a14:foregroundMark x1="94255" y1="21064" x2="94255" y2="21064"/>
                        <a14:foregroundMark x1="94894" y1="20638" x2="94894" y2="20638"/>
                        <a14:foregroundMark x1="77021" y1="21702" x2="77447" y2="21064"/>
                        <a14:foregroundMark x1="76170" y1="22340" x2="76383" y2="21702"/>
                        <a14:foregroundMark x1="76170" y1="21915" x2="75106" y2="21702"/>
                        <a14:foregroundMark x1="96170" y1="20851" x2="87660" y2="22979"/>
                        <a14:foregroundMark x1="94043" y1="22128" x2="95957" y2="21277"/>
                        <a14:foregroundMark x1="95957" y1="21277" x2="84894" y2="24043"/>
                        <a14:foregroundMark x1="84894" y1="24043" x2="77234" y2="22128"/>
                        <a14:foregroundMark x1="87447" y1="69362" x2="90426" y2="80213"/>
                        <a14:foregroundMark x1="90426" y1="80213" x2="88936" y2="69362"/>
                        <a14:foregroundMark x1="88936" y1="69362" x2="88723" y2="69362"/>
                        <a14:foregroundMark x1="68298" y1="77021" x2="70000" y2="91915"/>
                        <a14:foregroundMark x1="9574" y1="69787" x2="9362" y2="69362"/>
                        <a14:foregroundMark x1="9149" y1="69574" x2="9787" y2="69574"/>
                        <a14:foregroundMark x1="4468" y1="76383" x2="4894" y2="7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64" y="4104770"/>
            <a:ext cx="2728993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umpeta - SZUŠ Blansko">
            <a:extLst>
              <a:ext uri="{FF2B5EF4-FFF2-40B4-BE49-F238E27FC236}">
                <a16:creationId xmlns:a16="http://schemas.microsoft.com/office/drawing/2014/main" id="{082DF39D-360D-41C4-A319-B5E543C9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799">
            <a:off x="5928114" y="780863"/>
            <a:ext cx="2043309" cy="20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oldschmeding piano | Svět klavírů">
            <a:extLst>
              <a:ext uri="{FF2B5EF4-FFF2-40B4-BE49-F238E27FC236}">
                <a16:creationId xmlns:a16="http://schemas.microsoft.com/office/drawing/2014/main" id="{383E6E8F-D6B9-4E79-8650-722B14A3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3158" l="4583" r="96667">
                        <a14:foregroundMark x1="8750" y1="8158" x2="31042" y2="6579"/>
                        <a14:foregroundMark x1="31042" y1="6579" x2="63958" y2="8421"/>
                        <a14:foregroundMark x1="63958" y1="8421" x2="86458" y2="7632"/>
                        <a14:foregroundMark x1="86458" y1="7632" x2="86250" y2="36316"/>
                        <a14:foregroundMark x1="86250" y1="36316" x2="93750" y2="45789"/>
                        <a14:foregroundMark x1="93750" y1="45789" x2="92917" y2="53421"/>
                        <a14:foregroundMark x1="85625" y1="5263" x2="52083" y2="4737"/>
                        <a14:foregroundMark x1="13958" y1="93421" x2="15208" y2="92895"/>
                        <a14:foregroundMark x1="96667" y1="70789" x2="95833" y2="70526"/>
                        <a14:foregroundMark x1="4583" y1="6053" x2="4583" y2="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29" y="2246517"/>
            <a:ext cx="2620490" cy="20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F790C6-7005-4EE8-B0CF-BC88B08B463D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74EB1D0-A8BC-493F-9CA0-A9EA1F77AC56}"/>
              </a:ext>
            </a:extLst>
          </p:cNvPr>
          <p:cNvCxnSpPr>
            <a:cxnSpLocks/>
          </p:cNvCxnSpPr>
          <p:nvPr/>
        </p:nvCxnSpPr>
        <p:spPr>
          <a:xfrm>
            <a:off x="1234911" y="1800870"/>
            <a:ext cx="2893666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4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C83B7-97EC-4BCC-BB19-3A23D0C0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42" y="1556993"/>
            <a:ext cx="2789564" cy="69249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82FFFF"/>
                </a:solidFill>
              </a:rPr>
              <a:t>NOVINKY </a:t>
            </a:r>
            <a:r>
              <a:rPr lang="cs-CZ" sz="1400" b="1" dirty="0">
                <a:solidFill>
                  <a:srgbClr val="82FFFF"/>
                </a:solidFill>
              </a:rPr>
              <a:t>- rozvíjení</a:t>
            </a:r>
            <a:endParaRPr lang="cs-CZ" sz="2800" b="1" dirty="0">
              <a:solidFill>
                <a:srgbClr val="82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4159E-D0D2-4AE4-844C-95267BA9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82FFFF"/>
                </a:solidFill>
              </a:rPr>
              <a:t>Od začátku 20.století byl všude slyšet “staromódní“ jazz a díky novým nástrojům se začal více rozvíjet, vznikali nové skladby a začali se do skladeb postupně dostávat nové nástroje a skladby byli o to zajímavější.</a:t>
            </a:r>
          </a:p>
          <a:p>
            <a:r>
              <a:rPr lang="cs-CZ" dirty="0">
                <a:solidFill>
                  <a:srgbClr val="82FFFF"/>
                </a:solidFill>
              </a:rPr>
              <a:t>Díky novým nástrojům se začal tvořit i nový hudební žánr „Rock</a:t>
            </a:r>
            <a:r>
              <a:rPr lang="en-GB" dirty="0">
                <a:solidFill>
                  <a:srgbClr val="82FFFF"/>
                </a:solidFill>
              </a:rPr>
              <a:t>’</a:t>
            </a:r>
            <a:r>
              <a:rPr lang="en-GB" dirty="0" err="1">
                <a:solidFill>
                  <a:srgbClr val="82FFFF"/>
                </a:solidFill>
              </a:rPr>
              <a:t>n’Roll</a:t>
            </a:r>
            <a:r>
              <a:rPr lang="cs-CZ" dirty="0">
                <a:solidFill>
                  <a:srgbClr val="82FFFF"/>
                </a:solidFill>
              </a:rPr>
              <a:t>“.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706AB419-0CC5-41E4-9716-76D00420BD5A}"/>
              </a:ext>
            </a:extLst>
          </p:cNvPr>
          <p:cNvSpPr/>
          <p:nvPr/>
        </p:nvSpPr>
        <p:spPr>
          <a:xfrm>
            <a:off x="2790334" y="4368962"/>
            <a:ext cx="6023728" cy="1951873"/>
          </a:xfrm>
          <a:custGeom>
            <a:avLst/>
            <a:gdLst>
              <a:gd name="connsiteX0" fmla="*/ 0 w 6023728"/>
              <a:gd name="connsiteY0" fmla="*/ 1941921 h 1951873"/>
              <a:gd name="connsiteX1" fmla="*/ 4147794 w 6023728"/>
              <a:gd name="connsiteY1" fmla="*/ 1659117 h 1951873"/>
              <a:gd name="connsiteX2" fmla="*/ 6023728 w 6023728"/>
              <a:gd name="connsiteY2" fmla="*/ 0 h 195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728" h="1951873">
                <a:moveTo>
                  <a:pt x="0" y="1941921"/>
                </a:moveTo>
                <a:cubicBezTo>
                  <a:pt x="1571919" y="1962345"/>
                  <a:pt x="3143839" y="1982770"/>
                  <a:pt x="4147794" y="1659117"/>
                </a:cubicBezTo>
                <a:cubicBezTo>
                  <a:pt x="5151749" y="1335464"/>
                  <a:pt x="5587738" y="667732"/>
                  <a:pt x="6023728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8E17E79-66C2-4C5D-8D10-FCF1723AF145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AAB7762-2D6F-4619-A5C0-BDDE4FBACD4C}"/>
              </a:ext>
            </a:extLst>
          </p:cNvPr>
          <p:cNvCxnSpPr>
            <a:cxnSpLocks/>
          </p:cNvCxnSpPr>
          <p:nvPr/>
        </p:nvCxnSpPr>
        <p:spPr>
          <a:xfrm>
            <a:off x="1292242" y="2055393"/>
            <a:ext cx="2770713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7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BD01A-B8B5-4095-BBDA-F0195252B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82FFFF"/>
                </a:solidFill>
              </a:rPr>
              <a:t>Nový prvek je také „Čtvrttónová hudba“, je to hudba založená na </a:t>
            </a:r>
            <a:r>
              <a:rPr lang="cs-CZ" dirty="0" err="1">
                <a:solidFill>
                  <a:srgbClr val="82FFFF"/>
                </a:solidFill>
              </a:rPr>
              <a:t>mikrointervalech</a:t>
            </a:r>
            <a:r>
              <a:rPr lang="cs-CZ" dirty="0">
                <a:solidFill>
                  <a:srgbClr val="82FFFF"/>
                </a:solidFill>
              </a:rPr>
              <a:t>, principem je rozdělení půltónů na dvě ještě menší části, na trubky se kvůli tomu přidělávali tzv. „čtvrttónové ventily“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7AF06AD-2DCB-4238-9B29-7C579C16117D}"/>
              </a:ext>
            </a:extLst>
          </p:cNvPr>
          <p:cNvSpPr/>
          <p:nvPr/>
        </p:nvSpPr>
        <p:spPr>
          <a:xfrm>
            <a:off x="1274257" y="1719853"/>
            <a:ext cx="3299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82FFFF"/>
                </a:solidFill>
                <a:latin typeface="+mj-lt"/>
              </a:rPr>
              <a:t>NOVINKY</a:t>
            </a:r>
            <a:r>
              <a:rPr lang="cs-CZ" sz="2800" b="1" dirty="0">
                <a:solidFill>
                  <a:srgbClr val="82FFFF"/>
                </a:solidFill>
              </a:rPr>
              <a:t> - rozvíjení</a:t>
            </a:r>
            <a:endParaRPr lang="cs-CZ" sz="2800" dirty="0"/>
          </a:p>
        </p:txBody>
      </p:sp>
      <p:pic>
        <p:nvPicPr>
          <p:cNvPr id="6146" name="Picture 2" descr="Čtvrttónová hudba – Wikipedie">
            <a:extLst>
              <a:ext uri="{FF2B5EF4-FFF2-40B4-BE49-F238E27FC236}">
                <a16:creationId xmlns:a16="http://schemas.microsoft.com/office/drawing/2014/main" id="{D3F92016-A1E0-49DD-91D8-733D8EF2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82" y="3949349"/>
            <a:ext cx="5428030" cy="22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5984488-02FE-491F-BDF2-12E5D7756748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6DF4A97-5F3B-4539-9ED6-455EC753D123}"/>
              </a:ext>
            </a:extLst>
          </p:cNvPr>
          <p:cNvCxnSpPr>
            <a:cxnSpLocks/>
          </p:cNvCxnSpPr>
          <p:nvPr/>
        </p:nvCxnSpPr>
        <p:spPr>
          <a:xfrm>
            <a:off x="1274257" y="2177085"/>
            <a:ext cx="3299493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77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6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430CB-0BDA-4BF8-8394-5A8A2BCD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25529"/>
            <a:ext cx="5740154" cy="66352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82FFFF"/>
                </a:solidFill>
              </a:rPr>
              <a:t>Známí skladatelé a </a:t>
            </a:r>
            <a:r>
              <a:rPr lang="cs-CZ" sz="2800" b="1" dirty="0" err="1">
                <a:solidFill>
                  <a:srgbClr val="82FFFF"/>
                </a:solidFill>
              </a:rPr>
              <a:t>muizikanti</a:t>
            </a:r>
            <a:endParaRPr lang="cs-CZ" sz="2800" b="1" dirty="0">
              <a:solidFill>
                <a:srgbClr val="82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F90C1A-E8EF-4628-A61C-4B53D867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36366"/>
            <a:ext cx="7253558" cy="4132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82FFFF"/>
                </a:solidFill>
              </a:rPr>
              <a:t>1. Rock</a:t>
            </a:r>
            <a:r>
              <a:rPr lang="en-GB" b="1" u="sng" dirty="0">
                <a:solidFill>
                  <a:srgbClr val="82FFFF"/>
                </a:solidFill>
              </a:rPr>
              <a:t>’</a:t>
            </a:r>
            <a:r>
              <a:rPr lang="en-GB" b="1" u="sng" dirty="0" err="1">
                <a:solidFill>
                  <a:srgbClr val="82FFFF"/>
                </a:solidFill>
              </a:rPr>
              <a:t>n’Rol</a:t>
            </a:r>
            <a:r>
              <a:rPr lang="cs-CZ" b="1" u="sng" dirty="0">
                <a:solidFill>
                  <a:srgbClr val="82FFFF"/>
                </a:solidFill>
              </a:rPr>
              <a:t>l</a:t>
            </a:r>
          </a:p>
          <a:p>
            <a:pPr lvl="2"/>
            <a:r>
              <a:rPr lang="cs-CZ" sz="2000" i="1" u="sng" dirty="0">
                <a:solidFill>
                  <a:srgbClr val="82FFFF"/>
                </a:solidFill>
              </a:rPr>
              <a:t>Elvis Presley </a:t>
            </a:r>
            <a:r>
              <a:rPr lang="cs-CZ" sz="2000" dirty="0">
                <a:solidFill>
                  <a:srgbClr val="82FFFF"/>
                </a:solidFill>
              </a:rPr>
              <a:t>– říká se mu „Král Rock</a:t>
            </a:r>
            <a:r>
              <a:rPr lang="en-GB" sz="2000" dirty="0">
                <a:solidFill>
                  <a:srgbClr val="82FFFF"/>
                </a:solidFill>
              </a:rPr>
              <a:t>’</a:t>
            </a:r>
            <a:r>
              <a:rPr lang="en-GB" sz="2000" dirty="0" err="1">
                <a:solidFill>
                  <a:srgbClr val="82FFFF"/>
                </a:solidFill>
              </a:rPr>
              <a:t>n’Rollu</a:t>
            </a:r>
            <a:r>
              <a:rPr lang="cs-CZ" sz="2000" dirty="0">
                <a:solidFill>
                  <a:srgbClr val="82FFFF"/>
                </a:solidFill>
              </a:rPr>
              <a:t>“ protože byl první, který dělal hudbu tohoto žánru, sice začal nahrávat písně až od roku 1954 což je 2.polovina 20.století ale spousta hudebních společností říká, že by se měl řadit i do 1.poloviny , b</a:t>
            </a:r>
            <a:r>
              <a:rPr lang="cs-CZ" dirty="0">
                <a:solidFill>
                  <a:srgbClr val="82FFFF"/>
                </a:solidFill>
              </a:rPr>
              <a:t>ěhem své více než dvacet let trvající kariéry překonal mnoho rekordů prodeje desek a návštěvnosti koncertů víc než 100 jeho singlů se dostalo do TOP 30 ve Spojených státech a 17 se dostalo na 1. místo dodnes bylo prodáno přes jednu miliardu kopií jeho nahrávek je taky </a:t>
            </a:r>
            <a:r>
              <a:rPr lang="cs-CZ" dirty="0" err="1">
                <a:solidFill>
                  <a:srgbClr val="82FFFF"/>
                </a:solidFill>
              </a:rPr>
              <a:t>nejvýznamější</a:t>
            </a:r>
            <a:r>
              <a:rPr lang="cs-CZ" dirty="0">
                <a:solidFill>
                  <a:srgbClr val="82FFFF"/>
                </a:solidFill>
              </a:rPr>
              <a:t> postavou Rock</a:t>
            </a:r>
            <a:r>
              <a:rPr lang="en-GB" dirty="0">
                <a:solidFill>
                  <a:srgbClr val="82FFFF"/>
                </a:solidFill>
              </a:rPr>
              <a:t>’</a:t>
            </a:r>
            <a:r>
              <a:rPr lang="en-GB" dirty="0" err="1">
                <a:solidFill>
                  <a:srgbClr val="82FFFF"/>
                </a:solidFill>
              </a:rPr>
              <a:t>n’Rollu</a:t>
            </a:r>
            <a:r>
              <a:rPr lang="cs-CZ" dirty="0">
                <a:solidFill>
                  <a:srgbClr val="82FFFF"/>
                </a:solidFill>
              </a:rPr>
              <a:t>, </a:t>
            </a:r>
            <a:r>
              <a:rPr lang="cs-CZ" i="1" u="sng" dirty="0">
                <a:solidFill>
                  <a:srgbClr val="82FFFF"/>
                </a:solidFill>
              </a:rPr>
              <a:t>slavné dílo: </a:t>
            </a:r>
            <a:r>
              <a:rPr lang="cs-CZ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https://www.youtube.com/watch?v=vGJTaP6anOU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3074" name="Picture 2" descr="Elvis Presley ve videu k písni Jailhouse Rock">
            <a:extLst>
              <a:ext uri="{FF2B5EF4-FFF2-40B4-BE49-F238E27FC236}">
                <a16:creationId xmlns:a16="http://schemas.microsoft.com/office/drawing/2014/main" id="{2E1E0D7A-7EF7-4E82-862D-69F5675F4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6"/>
          <a:stretch/>
        </p:blipFill>
        <p:spPr bwMode="auto">
          <a:xfrm>
            <a:off x="8663008" y="2574670"/>
            <a:ext cx="2579710" cy="16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vis Presley | JOJ Family - Televize, která má talent!">
            <a:extLst>
              <a:ext uri="{FF2B5EF4-FFF2-40B4-BE49-F238E27FC236}">
                <a16:creationId xmlns:a16="http://schemas.microsoft.com/office/drawing/2014/main" id="{4349A9C7-CFD5-4FBA-A3E0-540579BB6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9"/>
          <a:stretch/>
        </p:blipFill>
        <p:spPr bwMode="auto">
          <a:xfrm>
            <a:off x="8663008" y="4202595"/>
            <a:ext cx="2583137" cy="16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28BF3C-BDD3-40C3-9E9F-5E27CE09ECC3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D23A058-BD00-4765-860A-9A0D7A8230D2}"/>
              </a:ext>
            </a:extLst>
          </p:cNvPr>
          <p:cNvCxnSpPr>
            <a:cxnSpLocks/>
          </p:cNvCxnSpPr>
          <p:nvPr/>
        </p:nvCxnSpPr>
        <p:spPr>
          <a:xfrm>
            <a:off x="1141412" y="1829149"/>
            <a:ext cx="5598753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71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430CB-0BDA-4BF8-8394-5A8A2BCD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25529"/>
            <a:ext cx="5740154" cy="66352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82FFFF"/>
                </a:solidFill>
              </a:rPr>
              <a:t>Známí skladatelé a </a:t>
            </a:r>
            <a:r>
              <a:rPr lang="cs-CZ" sz="2800" b="1" dirty="0" err="1">
                <a:solidFill>
                  <a:srgbClr val="82FFFF"/>
                </a:solidFill>
              </a:rPr>
              <a:t>muizikanti</a:t>
            </a:r>
            <a:endParaRPr lang="cs-CZ" sz="2800" b="1" dirty="0">
              <a:solidFill>
                <a:srgbClr val="82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F90C1A-E8EF-4628-A61C-4B53D867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36366"/>
            <a:ext cx="6134877" cy="4132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82FFFF"/>
                </a:solidFill>
              </a:rPr>
              <a:t>2. Jazz</a:t>
            </a:r>
          </a:p>
          <a:p>
            <a:pPr lvl="2"/>
            <a:r>
              <a:rPr lang="cs-CZ" i="1" u="sng" dirty="0" err="1">
                <a:solidFill>
                  <a:srgbClr val="82FFFF"/>
                </a:solidFill>
              </a:rPr>
              <a:t>Duke</a:t>
            </a:r>
            <a:r>
              <a:rPr lang="cs-CZ" i="1" u="sng" dirty="0">
                <a:solidFill>
                  <a:srgbClr val="82FFFF"/>
                </a:solidFill>
              </a:rPr>
              <a:t> </a:t>
            </a:r>
            <a:r>
              <a:rPr lang="cs-CZ" i="1" u="sng" dirty="0" err="1">
                <a:solidFill>
                  <a:srgbClr val="82FFFF"/>
                </a:solidFill>
              </a:rPr>
              <a:t>Ellington</a:t>
            </a:r>
            <a:r>
              <a:rPr lang="cs-CZ" dirty="0">
                <a:solidFill>
                  <a:srgbClr val="82FFFF"/>
                </a:solidFill>
              </a:rPr>
              <a:t> (*29.4.1899 - †24.5.1974) byl americký JAZZOVÝ skladatel a pianista, ale také jedna z nejdůležitějších postav v jazzu, dal přednost orchestru před sólovou kariérou, skládal písně muzikantům jako třeba </a:t>
            </a:r>
            <a:r>
              <a:rPr lang="cs-CZ" dirty="0" err="1">
                <a:solidFill>
                  <a:srgbClr val="82FFFF"/>
                </a:solidFill>
              </a:rPr>
              <a:t>Johnymu</a:t>
            </a:r>
            <a:r>
              <a:rPr lang="cs-CZ" dirty="0">
                <a:solidFill>
                  <a:srgbClr val="82FFFF"/>
                </a:solidFill>
              </a:rPr>
              <a:t> </a:t>
            </a:r>
            <a:r>
              <a:rPr lang="cs-CZ" dirty="0" err="1">
                <a:solidFill>
                  <a:srgbClr val="82FFFF"/>
                </a:solidFill>
              </a:rPr>
              <a:t>Hodgesovi</a:t>
            </a:r>
            <a:r>
              <a:rPr lang="cs-CZ" dirty="0">
                <a:solidFill>
                  <a:srgbClr val="82FFFF"/>
                </a:solidFill>
              </a:rPr>
              <a:t>, v roce 1974 zemřel kvůli nádoru na plicích</a:t>
            </a:r>
            <a:r>
              <a:rPr lang="cs-CZ" i="1" u="sng" dirty="0">
                <a:solidFill>
                  <a:srgbClr val="82FFFF"/>
                </a:solidFill>
              </a:rPr>
              <a:t>,</a:t>
            </a:r>
            <a:r>
              <a:rPr lang="cs-CZ" dirty="0">
                <a:solidFill>
                  <a:srgbClr val="82FFFF"/>
                </a:solidFill>
              </a:rPr>
              <a:t> </a:t>
            </a:r>
            <a:r>
              <a:rPr lang="cs-CZ" i="1" u="sng" dirty="0">
                <a:solidFill>
                  <a:srgbClr val="82FFFF"/>
                </a:solidFill>
              </a:rPr>
              <a:t>slavné dílo: </a:t>
            </a:r>
            <a:r>
              <a:rPr lang="cs-CZ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https://www.youtube.com/watch?v=zsgiDNuur50</a:t>
            </a:r>
            <a:endParaRPr lang="cs-CZ" dirty="0">
              <a:solidFill>
                <a:srgbClr val="7030A0"/>
              </a:solidFill>
            </a:endParaRPr>
          </a:p>
          <a:p>
            <a:pPr lvl="2"/>
            <a:r>
              <a:rPr lang="cs-CZ" i="1" u="sng" dirty="0">
                <a:solidFill>
                  <a:srgbClr val="82FFFF"/>
                </a:solidFill>
              </a:rPr>
              <a:t>Další významní:</a:t>
            </a:r>
            <a:r>
              <a:rPr lang="cs-CZ" dirty="0">
                <a:solidFill>
                  <a:srgbClr val="82FFFF"/>
                </a:solidFill>
              </a:rPr>
              <a:t> </a:t>
            </a:r>
            <a:r>
              <a:rPr lang="cs-CZ" i="1" u="sng" dirty="0">
                <a:solidFill>
                  <a:srgbClr val="82FFFF"/>
                </a:solidFill>
              </a:rPr>
              <a:t>Lee Morgan, </a:t>
            </a:r>
            <a:r>
              <a:rPr lang="cs-CZ" i="1" u="sng" dirty="0" err="1">
                <a:solidFill>
                  <a:srgbClr val="82FFFF"/>
                </a:solidFill>
              </a:rPr>
              <a:t>Artuhr</a:t>
            </a:r>
            <a:r>
              <a:rPr lang="cs-CZ" i="1" u="sng" dirty="0">
                <a:solidFill>
                  <a:srgbClr val="82FFFF"/>
                </a:solidFill>
              </a:rPr>
              <a:t> </a:t>
            </a:r>
            <a:r>
              <a:rPr lang="cs-CZ" i="1" u="sng" dirty="0" err="1">
                <a:solidFill>
                  <a:srgbClr val="82FFFF"/>
                </a:solidFill>
              </a:rPr>
              <a:t>Blakey</a:t>
            </a:r>
            <a:endParaRPr lang="cs-CZ" i="1" u="sng" dirty="0">
              <a:solidFill>
                <a:srgbClr val="82FFFF"/>
              </a:solidFill>
            </a:endParaRPr>
          </a:p>
        </p:txBody>
      </p:sp>
      <p:pic>
        <p:nvPicPr>
          <p:cNvPr id="4098" name="Picture 2" descr="Duke Ellington | Biography, Songs, Albums, &amp; Facts | Britannica">
            <a:extLst>
              <a:ext uri="{FF2B5EF4-FFF2-40B4-BE49-F238E27FC236}">
                <a16:creationId xmlns:a16="http://schemas.microsoft.com/office/drawing/2014/main" id="{C27D88E0-1576-450E-AE3D-A59892C1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80" y="1657292"/>
            <a:ext cx="3864725" cy="44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E9CF439-37F9-4D44-88B1-BB9A021FEF07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A9EC5A3-456E-46C6-98E0-E306C0C6BEDD}"/>
              </a:ext>
            </a:extLst>
          </p:cNvPr>
          <p:cNvCxnSpPr>
            <a:cxnSpLocks/>
          </p:cNvCxnSpPr>
          <p:nvPr/>
        </p:nvCxnSpPr>
        <p:spPr>
          <a:xfrm>
            <a:off x="1141412" y="1866857"/>
            <a:ext cx="5570473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5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942EB-82AA-4A6A-8730-5175CF7B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85405"/>
            <a:ext cx="3703964" cy="92816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82FFFF"/>
                </a:solidFill>
              </a:rPr>
              <a:t>Podíl na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9D9BE-0383-4C88-9FEA-00444B9C7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871656"/>
            <a:ext cx="8587050" cy="18228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rgbClr val="82FFFF"/>
                </a:solidFill>
              </a:rPr>
              <a:t>Michaela Čepeláková a Aneta Prknová - zjišťování informací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rgbClr val="82FFFF"/>
                </a:solidFill>
              </a:rPr>
              <a:t>Tadeáš Müller - prezentace</a:t>
            </a:r>
          </a:p>
        </p:txBody>
      </p:sp>
      <p:pic>
        <p:nvPicPr>
          <p:cNvPr id="5122" name="Picture 2" descr="Lekce 1 - Základy PowerPointu - Jak vytvořit dobrou prezentaci?">
            <a:extLst>
              <a:ext uri="{FF2B5EF4-FFF2-40B4-BE49-F238E27FC236}">
                <a16:creationId xmlns:a16="http://schemas.microsoft.com/office/drawing/2014/main" id="{F961A8F2-686E-425F-9496-2A137967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95" y="3849952"/>
            <a:ext cx="2118167" cy="20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ČAOH | Odborné články a aktuality | Základní informace o systému ...">
            <a:extLst>
              <a:ext uri="{FF2B5EF4-FFF2-40B4-BE49-F238E27FC236}">
                <a16:creationId xmlns:a16="http://schemas.microsoft.com/office/drawing/2014/main" id="{A01FE29E-CE94-452E-A497-7ECEBFE1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9" b="89785" l="8008" r="94141">
                        <a14:foregroundMark x1="8203" y1="24462" x2="9961" y2="39516"/>
                        <a14:foregroundMark x1="9961" y1="39516" x2="15625" y2="50538"/>
                        <a14:foregroundMark x1="15625" y1="50538" x2="71289" y2="36828"/>
                        <a14:foregroundMark x1="67383" y1="30108" x2="63672" y2="43280"/>
                        <a14:foregroundMark x1="63672" y1="43280" x2="72070" y2="35753"/>
                        <a14:foregroundMark x1="72070" y1="35753" x2="62891" y2="27957"/>
                        <a14:foregroundMark x1="62891" y1="27957" x2="46875" y2="47312"/>
                        <a14:foregroundMark x1="46875" y1="47312" x2="43359" y2="33871"/>
                        <a14:foregroundMark x1="43359" y1="33871" x2="33594" y2="37634"/>
                        <a14:foregroundMark x1="33594" y1="37634" x2="43164" y2="41935"/>
                        <a14:foregroundMark x1="43164" y1="41935" x2="44922" y2="40054"/>
                        <a14:foregroundMark x1="37695" y1="34677" x2="47852" y2="32527"/>
                        <a14:foregroundMark x1="47852" y1="32527" x2="47852" y2="32258"/>
                        <a14:foregroundMark x1="54688" y1="28763" x2="52930" y2="43280"/>
                        <a14:foregroundMark x1="52930" y1="43280" x2="54492" y2="44892"/>
                        <a14:foregroundMark x1="69727" y1="38978" x2="67383" y2="45430"/>
                        <a14:foregroundMark x1="57422" y1="29301" x2="52734" y2="37366"/>
                        <a14:foregroundMark x1="42383" y1="45430" x2="32813" y2="41667"/>
                        <a14:foregroundMark x1="32813" y1="41667" x2="31055" y2="31720"/>
                        <a14:foregroundMark x1="37891" y1="48118" x2="37891" y2="48118"/>
                        <a14:foregroundMark x1="38281" y1="48118" x2="38281" y2="48118"/>
                        <a14:foregroundMark x1="33398" y1="51344" x2="33398" y2="51344"/>
                        <a14:foregroundMark x1="53516" y1="30914" x2="53516" y2="30914"/>
                        <a14:foregroundMark x1="62695" y1="54032" x2="69141" y2="66129"/>
                        <a14:foregroundMark x1="69141" y1="66129" x2="80664" y2="75000"/>
                        <a14:foregroundMark x1="80664" y1="75000" x2="81055" y2="60484"/>
                        <a14:foregroundMark x1="81055" y1="60484" x2="75000" y2="71237"/>
                        <a14:foregroundMark x1="75000" y1="71237" x2="75781" y2="69355"/>
                        <a14:foregroundMark x1="74023" y1="61828" x2="84375" y2="62634"/>
                        <a14:foregroundMark x1="84375" y1="62634" x2="87891" y2="75269"/>
                        <a14:foregroundMark x1="87891" y1="75269" x2="78711" y2="81183"/>
                        <a14:foregroundMark x1="78711" y1="81183" x2="68555" y2="76613"/>
                        <a14:foregroundMark x1="68555" y1="76613" x2="88281" y2="68280"/>
                        <a14:foregroundMark x1="88281" y1="68280" x2="89648" y2="79301"/>
                        <a14:foregroundMark x1="88672" y1="80376" x2="78516" y2="84140"/>
                        <a14:foregroundMark x1="78516" y1="84140" x2="69141" y2="79032"/>
                        <a14:foregroundMark x1="69141" y1="79032" x2="90039" y2="76882"/>
                        <a14:foregroundMark x1="90039" y1="76882" x2="86719" y2="64247"/>
                        <a14:foregroundMark x1="86719" y1="64247" x2="80078" y2="53763"/>
                        <a14:foregroundMark x1="80078" y1="53763" x2="73047" y2="61559"/>
                        <a14:foregroundMark x1="86133" y1="57796" x2="92578" y2="69355"/>
                        <a14:foregroundMark x1="92578" y1="69355" x2="94141" y2="75000"/>
                        <a14:foregroundMark x1="21484" y1="66129" x2="16016" y2="67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71" y="3584100"/>
            <a:ext cx="4506013" cy="32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F7D5B08-0E84-4204-91B4-3AA204C818BE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A366233-C8BF-4E7C-8451-597B043CD2C4}"/>
              </a:ext>
            </a:extLst>
          </p:cNvPr>
          <p:cNvCxnSpPr>
            <a:cxnSpLocks/>
          </p:cNvCxnSpPr>
          <p:nvPr/>
        </p:nvCxnSpPr>
        <p:spPr>
          <a:xfrm>
            <a:off x="1207400" y="2451319"/>
            <a:ext cx="2629309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1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C77D3-1F9D-49E5-9FF7-7AFE4597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491005"/>
            <a:ext cx="1658348" cy="758482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82FFFF"/>
                </a:solidFill>
              </a:rPr>
              <a:t>zrdoje</a:t>
            </a:r>
            <a:endParaRPr lang="cs-CZ" sz="2800" b="1" dirty="0">
              <a:solidFill>
                <a:srgbClr val="82FFFF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114C0B-C663-4576-ACC4-8E4654665AAA}"/>
              </a:ext>
            </a:extLst>
          </p:cNvPr>
          <p:cNvSpPr txBox="1"/>
          <p:nvPr/>
        </p:nvSpPr>
        <p:spPr>
          <a:xfrm>
            <a:off x="1141411" y="2064820"/>
            <a:ext cx="8766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https://is.muni.cz/el/1441/jaro2007/HV7BP_DH4/um/20st_1.pdf</a:t>
            </a:r>
            <a:endParaRPr lang="cs-CZ" dirty="0">
              <a:solidFill>
                <a:srgbClr val="82FFFF"/>
              </a:solidFill>
            </a:endParaRPr>
          </a:p>
          <a:p>
            <a:r>
              <a:rPr lang="cs-CZ" dirty="0">
                <a:solidFill>
                  <a:srgbClr val="82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https://www.biography.com/</a:t>
            </a:r>
            <a:endParaRPr lang="cs-CZ" dirty="0">
              <a:solidFill>
                <a:srgbClr val="82FFFF"/>
              </a:solidFill>
            </a:endParaRPr>
          </a:p>
          <a:p>
            <a:r>
              <a:rPr lang="cs-CZ" dirty="0">
                <a:solidFill>
                  <a:srgbClr val="82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https://cs.wikipedia.org/wiki/Hlavn%C3%AD_strana</a:t>
            </a:r>
            <a:endParaRPr lang="cs-CZ" dirty="0">
              <a:solidFill>
                <a:srgbClr val="82FFFF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D1ADE3-3941-43BB-9715-D9355AFFEEBB}"/>
              </a:ext>
            </a:extLst>
          </p:cNvPr>
          <p:cNvSpPr txBox="1"/>
          <p:nvPr/>
        </p:nvSpPr>
        <p:spPr>
          <a:xfrm>
            <a:off x="10580017" y="6320835"/>
            <a:ext cx="8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2FFFF"/>
                </a:solidFill>
              </a:rPr>
              <a:t>©</a:t>
            </a:r>
            <a:r>
              <a:rPr lang="cs-CZ" dirty="0" err="1">
                <a:solidFill>
                  <a:srgbClr val="82FFFF"/>
                </a:solidFill>
              </a:rPr>
              <a:t>crda</a:t>
            </a:r>
            <a:endParaRPr lang="cs-CZ" dirty="0">
              <a:solidFill>
                <a:srgbClr val="82FFFF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8CB3A9A-F7BF-4491-BE60-E4D594D9B803}"/>
              </a:ext>
            </a:extLst>
          </p:cNvPr>
          <p:cNvCxnSpPr>
            <a:cxnSpLocks/>
          </p:cNvCxnSpPr>
          <p:nvPr/>
        </p:nvCxnSpPr>
        <p:spPr>
          <a:xfrm>
            <a:off x="1141411" y="2064820"/>
            <a:ext cx="1394399" cy="0"/>
          </a:xfrm>
          <a:prstGeom prst="line">
            <a:avLst/>
          </a:prstGeom>
          <a:ln w="19050">
            <a:solidFill>
              <a:srgbClr val="82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Wikipédia – Wikipédia">
            <a:extLst>
              <a:ext uri="{FF2B5EF4-FFF2-40B4-BE49-F238E27FC236}">
                <a16:creationId xmlns:a16="http://schemas.microsoft.com/office/drawing/2014/main" id="{DB69B9C7-B790-44F1-A6BB-D8A242E4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0" y="2988150"/>
            <a:ext cx="3836169" cy="35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68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240</TotalTime>
  <Words>456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Tw Cen MT</vt:lpstr>
      <vt:lpstr>Obvod</vt:lpstr>
      <vt:lpstr>Hudba v 1.polovině 20.století</vt:lpstr>
      <vt:lpstr>Charakteristika + hudební formy</vt:lpstr>
      <vt:lpstr>Typické nístroje</vt:lpstr>
      <vt:lpstr>NOVINKY - rozvíjení</vt:lpstr>
      <vt:lpstr>Prezentace aplikace PowerPoint</vt:lpstr>
      <vt:lpstr>Známí skladatelé a muizikanti</vt:lpstr>
      <vt:lpstr>Známí skladatelé a muizikanti</vt:lpstr>
      <vt:lpstr>Podíl na práci</vt:lpstr>
      <vt:lpstr>zrdoje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Tadeáš Müller</dc:creator>
  <cp:lastModifiedBy>Tadeáš Müller</cp:lastModifiedBy>
  <cp:revision>1</cp:revision>
  <dcterms:created xsi:type="dcterms:W3CDTF">2020-03-27T18:15:12Z</dcterms:created>
  <dcterms:modified xsi:type="dcterms:W3CDTF">2020-03-29T18:25:19Z</dcterms:modified>
</cp:coreProperties>
</file>