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y-jazyk.cz/ctenarsky-denik/anna-frankova/denik-anny-frankove-rozbor.html#axzz6af46mrkK" TargetMode="External"/><Relationship Id="rId2" Type="http://schemas.openxmlformats.org/officeDocument/2006/relationships/hyperlink" Target="https://cs.wikipedia.org/wiki/Den%C3%ADk_Anne_Frankov%C3%A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36104"/>
          </a:xfrm>
        </p:spPr>
        <p:txBody>
          <a:bodyPr/>
          <a:lstStyle/>
          <a:p>
            <a:r>
              <a:rPr lang="cs-CZ" dirty="0" smtClean="0"/>
              <a:t>Anne Frank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1537" y="4941168"/>
            <a:ext cx="6400800" cy="985664"/>
          </a:xfrm>
        </p:spPr>
        <p:txBody>
          <a:bodyPr/>
          <a:lstStyle/>
          <a:p>
            <a:r>
              <a:rPr lang="cs-CZ" dirty="0" smtClean="0"/>
              <a:t>Viviana Gabriela </a:t>
            </a:r>
            <a:r>
              <a:rPr lang="cs-CZ" dirty="0"/>
              <a:t>T</a:t>
            </a:r>
            <a:r>
              <a:rPr lang="cs-CZ" dirty="0" smtClean="0"/>
              <a:t>oledo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492437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Celým jménem </a:t>
            </a:r>
            <a:r>
              <a:rPr lang="cs-CZ" dirty="0" err="1" smtClean="0"/>
              <a:t>Annelies</a:t>
            </a:r>
            <a:r>
              <a:rPr lang="cs-CZ" dirty="0" smtClean="0"/>
              <a:t> Marie Frank</a:t>
            </a:r>
          </a:p>
          <a:p>
            <a:r>
              <a:rPr lang="cs-CZ" dirty="0" smtClean="0"/>
              <a:t>12.6. 1929 – únor 1945</a:t>
            </a:r>
          </a:p>
          <a:p>
            <a:r>
              <a:rPr lang="cs-CZ" dirty="0" smtClean="0"/>
              <a:t>Otec – Otto Frank, Matka – Edith Frank, Sestra – </a:t>
            </a:r>
            <a:r>
              <a:rPr lang="cs-CZ" dirty="0" err="1" smtClean="0"/>
              <a:t>Margot</a:t>
            </a:r>
            <a:r>
              <a:rPr lang="cs-CZ" dirty="0" smtClean="0"/>
              <a:t> Frank</a:t>
            </a:r>
          </a:p>
          <a:p>
            <a:r>
              <a:rPr lang="cs-CZ" dirty="0" smtClean="0"/>
              <a:t>Vždy se chtěla stát spisovatelkou a teď patří mezi nejznámější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2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v životě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1929-1933 </a:t>
            </a:r>
          </a:p>
          <a:p>
            <a:pPr lvl="1"/>
            <a:r>
              <a:rPr lang="cs-CZ" dirty="0" smtClean="0"/>
              <a:t>Ve Frankfurtu</a:t>
            </a:r>
          </a:p>
          <a:p>
            <a:r>
              <a:rPr lang="cs-CZ" dirty="0" smtClean="0"/>
              <a:t>1933-1942</a:t>
            </a:r>
          </a:p>
          <a:p>
            <a:pPr marL="914400" lvl="1" indent="-514350"/>
            <a:r>
              <a:rPr lang="cs-CZ" dirty="0" err="1" smtClean="0"/>
              <a:t>Amstrdam</a:t>
            </a:r>
            <a:endParaRPr lang="cs-CZ" dirty="0" smtClean="0"/>
          </a:p>
          <a:p>
            <a:pPr marL="914400" lvl="1" indent="-514350"/>
            <a:r>
              <a:rPr lang="cs-CZ" dirty="0" smtClean="0"/>
              <a:t>Kvůli nástupu Adolfa Hitlera k moci</a:t>
            </a:r>
          </a:p>
          <a:p>
            <a:pPr marL="914400" lvl="1" indent="-514350"/>
            <a:r>
              <a:rPr lang="cs-CZ" dirty="0" smtClean="0"/>
              <a:t>Její otec založil firmu</a:t>
            </a:r>
          </a:p>
          <a:p>
            <a:pPr marL="914400" lvl="1" indent="-514350"/>
            <a:r>
              <a:rPr lang="cs-CZ" dirty="0" smtClean="0"/>
              <a:t>Při okupaci se začali její životní podmínky zhoršovat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1942-1944</a:t>
            </a:r>
          </a:p>
          <a:p>
            <a:pPr lvl="1"/>
            <a:r>
              <a:rPr lang="cs-CZ" dirty="0" smtClean="0"/>
              <a:t>Úkryt v kancelářské budově Otta Franka</a:t>
            </a:r>
          </a:p>
          <a:p>
            <a:pPr lvl="1"/>
            <a:r>
              <a:rPr lang="cs-CZ" dirty="0" smtClean="0"/>
              <a:t>Společně s rodinou Van </a:t>
            </a:r>
            <a:r>
              <a:rPr lang="cs-CZ" dirty="0" err="1" smtClean="0"/>
              <a:t>Pelsových</a:t>
            </a:r>
            <a:r>
              <a:rPr lang="cs-CZ" dirty="0" smtClean="0"/>
              <a:t> a panem Pfefferem</a:t>
            </a:r>
          </a:p>
          <a:p>
            <a:pPr lvl="1"/>
            <a:r>
              <a:rPr lang="cs-CZ" dirty="0" smtClean="0"/>
              <a:t>4.8. 1944 objeveni </a:t>
            </a:r>
            <a:r>
              <a:rPr lang="cs-CZ" dirty="0" err="1" smtClean="0"/>
              <a:t>policij</a:t>
            </a:r>
            <a:r>
              <a:rPr lang="cs-CZ" dirty="0" smtClean="0"/>
              <a:t> a vojáky SS</a:t>
            </a:r>
          </a:p>
          <a:p>
            <a:r>
              <a:rPr lang="cs-CZ" dirty="0" smtClean="0"/>
              <a:t>1944-1945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světim,  Bergen </a:t>
            </a:r>
            <a:r>
              <a:rPr lang="cs-CZ" dirty="0" err="1" smtClean="0"/>
              <a:t>Belsen</a:t>
            </a:r>
            <a:endParaRPr lang="cs-CZ" dirty="0" smtClean="0"/>
          </a:p>
          <a:p>
            <a:pPr lvl="1"/>
            <a:r>
              <a:rPr lang="cs-CZ" dirty="0" smtClean="0"/>
              <a:t>V únoru 1945 zemřela na tyfus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3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12.6. 1942 – 1.8. 1944</a:t>
            </a:r>
          </a:p>
          <a:p>
            <a:r>
              <a:rPr lang="cs-CZ" dirty="0" smtClean="0"/>
              <a:t>Jedno z nejznámějších dochovaných svědectví o holocaustu</a:t>
            </a:r>
          </a:p>
          <a:p>
            <a:r>
              <a:rPr lang="cs-CZ" dirty="0" smtClean="0"/>
              <a:t>Po odvedení Anny do Osvětimi ho přechovávala </a:t>
            </a:r>
            <a:r>
              <a:rPr lang="cs-CZ" dirty="0" err="1" smtClean="0"/>
              <a:t>Miep</a:t>
            </a:r>
            <a:r>
              <a:rPr lang="cs-CZ" dirty="0" smtClean="0"/>
              <a:t> </a:t>
            </a:r>
            <a:r>
              <a:rPr lang="cs-CZ" dirty="0" err="1" smtClean="0"/>
              <a:t>Giesová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 válce ho její otec zveřejnil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521075" cy="21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39" y="2852936"/>
            <a:ext cx="2476500" cy="3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Patří mezi 100 nejdůležitějších knih 20. století podle La Monde</a:t>
            </a:r>
          </a:p>
          <a:p>
            <a:r>
              <a:rPr lang="cs-CZ" dirty="0"/>
              <a:t>Postavy: </a:t>
            </a:r>
            <a:endParaRPr lang="cs-CZ" dirty="0" smtClean="0"/>
          </a:p>
          <a:p>
            <a:pPr lvl="1"/>
            <a:r>
              <a:rPr lang="cs-CZ" dirty="0" smtClean="0"/>
              <a:t>Otto </a:t>
            </a:r>
            <a:r>
              <a:rPr lang="cs-CZ" dirty="0"/>
              <a:t>Heinrich </a:t>
            </a:r>
            <a:r>
              <a:rPr lang="cs-CZ" dirty="0" smtClean="0"/>
              <a:t>Frank </a:t>
            </a:r>
          </a:p>
          <a:p>
            <a:pPr lvl="1"/>
            <a:r>
              <a:rPr lang="cs-CZ" dirty="0" smtClean="0"/>
              <a:t>Edith </a:t>
            </a:r>
            <a:r>
              <a:rPr lang="cs-CZ" dirty="0"/>
              <a:t>Franková, rozená </a:t>
            </a:r>
            <a:r>
              <a:rPr lang="cs-CZ" dirty="0" err="1"/>
              <a:t>Holländerová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Margot</a:t>
            </a:r>
            <a:r>
              <a:rPr lang="cs-CZ" dirty="0" smtClean="0"/>
              <a:t> </a:t>
            </a:r>
            <a:r>
              <a:rPr lang="cs-CZ" dirty="0"/>
              <a:t>Franková </a:t>
            </a:r>
            <a:endParaRPr lang="cs-CZ" dirty="0" smtClean="0"/>
          </a:p>
          <a:p>
            <a:pPr lvl="1"/>
            <a:r>
              <a:rPr lang="cs-CZ" dirty="0" smtClean="0"/>
              <a:t>Hermann </a:t>
            </a:r>
            <a:r>
              <a:rPr lang="cs-CZ" dirty="0"/>
              <a:t>van </a:t>
            </a:r>
            <a:r>
              <a:rPr lang="cs-CZ" dirty="0" err="1"/>
              <a:t>Pels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Auguste </a:t>
            </a:r>
            <a:r>
              <a:rPr lang="cs-CZ" dirty="0"/>
              <a:t>van </a:t>
            </a:r>
            <a:r>
              <a:rPr lang="cs-CZ" dirty="0" err="1"/>
              <a:t>Pelsová</a:t>
            </a:r>
            <a:r>
              <a:rPr lang="cs-CZ" dirty="0"/>
              <a:t>, rozená </a:t>
            </a:r>
            <a:r>
              <a:rPr lang="cs-CZ" dirty="0" err="1"/>
              <a:t>Röttgenová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Peter </a:t>
            </a:r>
            <a:r>
              <a:rPr lang="cs-CZ" dirty="0"/>
              <a:t>van </a:t>
            </a:r>
            <a:r>
              <a:rPr lang="cs-CZ" dirty="0" err="1"/>
              <a:t>Pels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Fritz </a:t>
            </a:r>
            <a:r>
              <a:rPr lang="cs-CZ" dirty="0"/>
              <a:t>Pfeffer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657600" cy="20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5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044" y="140421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326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3168352" cy="178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citáty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183880" cy="418795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„Člověk musí mít stále na paměti pravidlo: Směj se všemu a nenech se ostatními vyvést z míry! Zdá se to sobecké, ale ve skutečnosti je to jediný lék proti sebelítosti</a:t>
            </a:r>
            <a:r>
              <a:rPr lang="cs-CZ" dirty="0" smtClean="0"/>
              <a:t>.“</a:t>
            </a:r>
            <a:endParaRPr lang="cs-CZ" dirty="0"/>
          </a:p>
          <a:p>
            <a:r>
              <a:rPr lang="cs-CZ" dirty="0"/>
              <a:t>„Všichni žijeme, ale nevíme proč a k čemu</a:t>
            </a:r>
            <a:r>
              <a:rPr lang="cs-CZ" dirty="0" smtClean="0"/>
              <a:t>.“</a:t>
            </a:r>
            <a:endParaRPr lang="cs-CZ" dirty="0"/>
          </a:p>
          <a:p>
            <a:r>
              <a:rPr lang="cs-CZ" dirty="0"/>
              <a:t>„Lidi dobře poznáš teprve tehdy, až se s nimi pořádně pohádáš. Až potom můžeš posoudit jejich charakter</a:t>
            </a:r>
            <a:r>
              <a:rPr lang="cs-CZ" dirty="0" smtClean="0"/>
              <a:t>!“</a:t>
            </a:r>
            <a:endParaRPr lang="cs-CZ" dirty="0"/>
          </a:p>
          <a:p>
            <a:r>
              <a:rPr lang="cs-CZ" dirty="0"/>
              <a:t>„Jak krásní a dobří by byli všichni lidé, kdyby si každý večer promítli v duchu události dne a uvědomili si, co na jejich chování bylo dobré a co špatné.“</a:t>
            </a:r>
          </a:p>
          <a:p>
            <a:r>
              <a:rPr lang="cs-CZ" dirty="0"/>
              <a:t>„Přesto přese všechno pořád věřím, že lidé jsou v jádru skutečně dobří.“ </a:t>
            </a:r>
          </a:p>
        </p:txBody>
      </p:sp>
    </p:spTree>
    <p:extLst>
      <p:ext uri="{BB962C8B-B14F-4D97-AF65-F5344CB8AC3E}">
        <p14:creationId xmlns:p14="http://schemas.microsoft.com/office/powerpoint/2010/main" val="19371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cs.wikipedia.org/wiki/Den%C3%ADk_Anne_Frankov%C3%A9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www.cesky-jazyk.cz/ctenarsky-denik/anna-frankova/denik-anny-frankove-rozbor.html#axzz6af46mrkK</a:t>
            </a:r>
            <a:endParaRPr lang="cs-CZ" dirty="0" smtClean="0"/>
          </a:p>
          <a:p>
            <a:r>
              <a:rPr lang="cs-CZ" dirty="0" smtClean="0"/>
              <a:t>Anne Frank: Deník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366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979</TotalTime>
  <Words>297</Words>
  <Application>Microsoft Office PowerPoint</Application>
  <PresentationFormat>Předvádění na obrazovce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Anne Frank</vt:lpstr>
      <vt:lpstr>Úvod</vt:lpstr>
      <vt:lpstr>Období v životě</vt:lpstr>
      <vt:lpstr>Deník</vt:lpstr>
      <vt:lpstr>Deník</vt:lpstr>
      <vt:lpstr>Prezentace aplikace PowerPoint</vt:lpstr>
      <vt:lpstr>citáty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Frank</dc:title>
  <dc:creator>Julio Toledo Hernandez</dc:creator>
  <cp:lastModifiedBy>Uživatel systému Windows</cp:lastModifiedBy>
  <cp:revision>18</cp:revision>
  <dcterms:created xsi:type="dcterms:W3CDTF">2017-05-17T13:22:36Z</dcterms:created>
  <dcterms:modified xsi:type="dcterms:W3CDTF">2020-10-12T13:01:48Z</dcterms:modified>
</cp:coreProperties>
</file>