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z/url?sa=i&amp;rct=j&amp;q=&amp;esrc=s&amp;source=images&amp;cd=&amp;cad=rja&amp;uact=8&amp;ved=2ahUKEwjJwoiH-t7eAhVFYVAKHXCIAX0QjRx6BAgBEAU&amp;url=https://actreesnews.org/research/a-twist-on-city-green-spaces-and-health/&amp;psig=AOvVaw3VrAbFi4vjpB0hDj5MKmK6&amp;ust=154266524576371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z/url?sa=i&amp;rct=j&amp;q=&amp;esrc=s&amp;source=images&amp;cd=&amp;cad=rja&amp;uact=8&amp;ved=2ahUKEwi8yIT1-d7eAhXSEVAKHdC1BXwQjRx6BAgBEAU&amp;url=https://www.thedj.co.uk/music/&amp;psig=AOvVaw1CykZbJJ8cqPTgPNWNXaeo&amp;ust=154266518306998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z/url?sa=i&amp;rct=j&amp;q=&amp;esrc=s&amp;source=images&amp;cd=&amp;cad=rja&amp;uact=8&amp;ved=2ahUKEwjK89rS-d7eAhWKKFAKHf4lAWAQjRx6BAgBEAU&amp;url=https://latam.ign.com/the-sims-4/10530/news/los-sims-4-ya-tiene-caracteristica-de-genealogia&amp;psig=AOvVaw0X1QTx4Q-nDYxOR0Zkz2Tq&amp;ust=154266510750124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z/url?sa=i&amp;rct=j&amp;q=&amp;esrc=s&amp;source=images&amp;cd=&amp;cad=rja&amp;uact=8&amp;ved=2ahUKEwj-s4PZ-N7eAhXQJFAKHd57AVsQjRx6BAgBEAU&amp;url=https://www.blackgate.com/2014/04/21/raised-on-potter-give-the-people-what-they-want/&amp;psig=AOvVaw3ayDbImcEtuZWAe8_IiOnE&amp;ust=154266487849341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z/url?sa=i&amp;rct=j&amp;q=&amp;esrc=s&amp;source=images&amp;cd=&amp;cad=rja&amp;uact=8&amp;ved=2ahUKEwiz5qXw-N7eAhVSbFAKHZyoBp8QjRx6BAgBEAU&amp;url=https://www.uitinvlaanderen.be/agenda/e/20-in-70-party/9b8b657e-abcb-4471-84e3-4c3b0ddaff1c&amp;psig=AOvVaw3ScjAj8i6EHZolPxilKsp0&amp;ust=154266492247072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z/url?sa=i&amp;rct=j&amp;q=&amp;esrc=s&amp;source=images&amp;cd=&amp;cad=rja&amp;uact=8&amp;ved=2ahUKEwiu_-uhhuHeAhUHKuwKHdVvB9IQjRx6BAgBEAU&amp;url=https%3A%2F%2Fgroenforskel.dk%2Fbaeredygtig_shopping%2F&amp;psig=AOvVaw2F7EYLZJMyURrJKqdDFj1g&amp;ust=154273718291057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sa=i&amp;rct=j&amp;q=&amp;esrc=s&amp;source=images&amp;cd=&amp;cad=rja&amp;uact=8&amp;ved=2ahUKEwj1prm36N7eAhWIUlAKHZJwDW4QjRx6BAgBEAU&amp;url=https://www.thehealthsite.com/news/physical-fitness-tied-to-watching-tv-ag0518/&amp;psig=AOvVaw22Hcf6Xpkv8DPfuhxT_1RW&amp;ust=154266050900573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z/url?sa=i&amp;rct=j&amp;q=&amp;esrc=s&amp;source=images&amp;cd=&amp;cad=rja&amp;uact=8&amp;ved=2ahUKEwilg6Ho6d7eAhUHYlAKHfZMC50QjRx6BAgBEAU&amp;url=https://www.youtube.com/watch?v=kv939lX1o8c&amp;psig=AOvVaw3oJE7lAUHrMUWxYwvR3TFf&amp;ust=154266089104983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rct=j&amp;q=&amp;esrc=s&amp;source=images&amp;cd=&amp;cad=rja&amp;uact=8&amp;ved=2ahUKEwivuLTY8N7eAhWJZFAKHe0ID2sQjRx6BAgBEAU&amp;url=https://collegeofsport.edu.au/&amp;psig=AOvVaw39Hvrw2Q6uJ30BOf7ze2U-&amp;ust=15426627257207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z/url?sa=i&amp;rct=j&amp;q=&amp;esrc=s&amp;source=images&amp;cd=&amp;cad=rja&amp;uact=8&amp;ved=2ahUKEwjI6M-P9d7eAhWKalAKHe4xCRsQjRx6BAgBEAU&amp;url=https://www.clareecho.ie/planning-granted-shannon-cinema/&amp;psig=AOvVaw27EusfN4jJ2KPZGysYmKQe&amp;ust=154266388452203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url?sa=i&amp;rct=j&amp;q=&amp;esrc=s&amp;source=images&amp;cd=&amp;cad=rja&amp;uact=8&amp;ved=2ahUKEwjOrfiV-t7eAhXDJ1AKHU0NAUgQjRx6BAgBEAU&amp;url=https://www.parisianist.com/en/attractions/museums/gallery-of-paleontology-natural-history-museum&amp;psig=AOvVaw2wKT0cgQ9MU2wqfHenNzXI&amp;ust=154266528091299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205083" cy="2283007"/>
          </a:xfrm>
        </p:spPr>
        <p:txBody>
          <a:bodyPr/>
          <a:lstStyle/>
          <a:p>
            <a:r>
              <a:rPr lang="cs-CZ" dirty="0" smtClean="0"/>
              <a:t>LEISURE </a:t>
            </a:r>
            <a:r>
              <a:rPr lang="cs-CZ" dirty="0"/>
              <a:t>TIME AND ENTERTAINMENT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Anna </a:t>
            </a:r>
            <a:r>
              <a:rPr lang="cs-CZ" dirty="0" err="1" smtClean="0"/>
              <a:t>Švamberková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9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Nature</a:t>
            </a:r>
            <a:endParaRPr lang="cs-CZ" dirty="0"/>
          </a:p>
        </p:txBody>
      </p:sp>
      <p:pic>
        <p:nvPicPr>
          <p:cNvPr id="13314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64" y="2348880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Music</a:t>
            </a:r>
            <a:endParaRPr lang="cs-CZ" dirty="0"/>
          </a:p>
        </p:txBody>
      </p:sp>
      <p:pic>
        <p:nvPicPr>
          <p:cNvPr id="12290" name="Picture 2" descr="Výsledek obrázku pro mus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4511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Games</a:t>
            </a:r>
            <a:endParaRPr lang="cs-CZ" dirty="0"/>
          </a:p>
        </p:txBody>
      </p:sp>
      <p:pic>
        <p:nvPicPr>
          <p:cNvPr id="1126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65673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</a:t>
            </a:r>
            <a:endParaRPr lang="cs-CZ" dirty="0"/>
          </a:p>
        </p:txBody>
      </p:sp>
      <p:pic>
        <p:nvPicPr>
          <p:cNvPr id="7170" name="Picture 2" descr="Výsledek obrázku pro reading harry potter boo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64" y="2276872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Dance</a:t>
            </a:r>
            <a:endParaRPr lang="cs-CZ" dirty="0"/>
          </a:p>
        </p:txBody>
      </p:sp>
      <p:pic>
        <p:nvPicPr>
          <p:cNvPr id="8194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7943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Shopping</a:t>
            </a:r>
            <a:endParaRPr lang="cs-CZ" dirty="0"/>
          </a:p>
        </p:txBody>
      </p:sp>
      <p:pic>
        <p:nvPicPr>
          <p:cNvPr id="102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63663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8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1" y="2248347"/>
            <a:ext cx="8424936" cy="4276997"/>
          </a:xfrm>
        </p:spPr>
        <p:txBody>
          <a:bodyPr>
            <a:normAutofit/>
          </a:bodyPr>
          <a:lstStyle/>
          <a:p>
            <a:r>
              <a:rPr lang="en-US" dirty="0"/>
              <a:t>Free time is time spent away from business, work, job hunting, domestic chores, and education, as well as necessary activities such as eating and sleeping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Entertainment </a:t>
            </a:r>
            <a:r>
              <a:rPr lang="en-US" dirty="0"/>
              <a:t>is a form of activity that holds the attention and interest of an audience, or gives pleasure and delight. It can be an idea or a task, but is more likely to be one of the activities or events that have developed over thousands of years specifically for the purpose of keeping an audience's attention.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5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 smtClean="0"/>
              <a:t>leisure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880806" cy="35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2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Casual</a:t>
            </a:r>
            <a:r>
              <a:rPr lang="cs-CZ" dirty="0" smtClean="0"/>
              <a:t> </a:t>
            </a:r>
            <a:r>
              <a:rPr lang="cs-CZ" dirty="0" err="1" smtClean="0"/>
              <a:t>leisure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endParaRPr lang="cs-CZ" dirty="0"/>
          </a:p>
        </p:txBody>
      </p:sp>
      <p:pic>
        <p:nvPicPr>
          <p:cNvPr id="2050" name="Picture 2" descr="Výsledek obrázku pro watching t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2388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Project-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leisure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endParaRPr lang="cs-CZ" dirty="0"/>
          </a:p>
        </p:txBody>
      </p:sp>
      <p:pic>
        <p:nvPicPr>
          <p:cNvPr id="3074" name="Picture 2" descr="Výsledek obrázku pro christmas cook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758186" cy="380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relax</a:t>
            </a:r>
            <a:endParaRPr lang="cs-CZ" dirty="0" smtClean="0"/>
          </a:p>
          <a:p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hobbies</a:t>
            </a:r>
            <a:endParaRPr lang="cs-CZ" dirty="0" smtClean="0"/>
          </a:p>
          <a:p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friends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FREE TIME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29466"/>
            <a:ext cx="5254089" cy="262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1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Sports</a:t>
            </a:r>
            <a:endParaRPr lang="cs-CZ" dirty="0"/>
          </a:p>
        </p:txBody>
      </p:sp>
      <p:pic>
        <p:nvPicPr>
          <p:cNvPr id="5122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5344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Cinema</a:t>
            </a:r>
            <a:r>
              <a:rPr lang="cs-CZ" dirty="0" smtClean="0"/>
              <a:t> and </a:t>
            </a:r>
            <a:r>
              <a:rPr lang="cs-CZ" dirty="0" err="1" smtClean="0"/>
              <a:t>Theatre</a:t>
            </a:r>
            <a:endParaRPr lang="cs-CZ" dirty="0"/>
          </a:p>
        </p:txBody>
      </p:sp>
      <p:pic>
        <p:nvPicPr>
          <p:cNvPr id="6146" name="Picture 2" descr="Výsledek obrázku pro cine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48" y="2204864"/>
            <a:ext cx="63912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Museum</a:t>
            </a:r>
            <a:endParaRPr lang="cs-CZ" dirty="0"/>
          </a:p>
        </p:txBody>
      </p:sp>
      <p:pic>
        <p:nvPicPr>
          <p:cNvPr id="14338" name="Picture 2" descr="Výsledek obrázku pro muse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201</TotalTime>
  <Words>131</Words>
  <Application>Microsoft Office PowerPoint</Application>
  <PresentationFormat>Předvádění na obrazovce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Tvrdý obal</vt:lpstr>
      <vt:lpstr>LEISURE TIME AND ENTERTAINMENT </vt:lpstr>
      <vt:lpstr>Definitions</vt:lpstr>
      <vt:lpstr>Types</vt:lpstr>
      <vt:lpstr>Types</vt:lpstr>
      <vt:lpstr>Types</vt:lpstr>
      <vt:lpstr>FREE TIME</vt:lpstr>
      <vt:lpstr>Sports</vt:lpstr>
      <vt:lpstr>Cinema and Theatre</vt:lpstr>
      <vt:lpstr>Museum</vt:lpstr>
      <vt:lpstr>Nature</vt:lpstr>
      <vt:lpstr>Music</vt:lpstr>
      <vt:lpstr>Games</vt:lpstr>
      <vt:lpstr>Reading</vt:lpstr>
      <vt:lpstr>Dance</vt:lpstr>
      <vt:lpstr>Shopping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TIME AND ENTERTAINMENT </dc:title>
  <dc:creator>annie</dc:creator>
  <cp:lastModifiedBy>anniesvam@gmail.com</cp:lastModifiedBy>
  <cp:revision>13</cp:revision>
  <dcterms:created xsi:type="dcterms:W3CDTF">2018-11-18T20:09:05Z</dcterms:created>
  <dcterms:modified xsi:type="dcterms:W3CDTF">2018-11-19T18:16:47Z</dcterms:modified>
</cp:coreProperties>
</file>