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6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FD1DD3D-3B5A-42EA-BC74-86A77176F93A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A30D455-F0CC-4713-BB52-2D41245E3C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DD3D-3B5A-42EA-BC74-86A77176F93A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455-F0CC-4713-BB52-2D41245E3C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DD3D-3B5A-42EA-BC74-86A77176F93A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455-F0CC-4713-BB52-2D41245E3C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DD3D-3B5A-42EA-BC74-86A77176F93A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455-F0CC-4713-BB52-2D41245E3C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DD3D-3B5A-42EA-BC74-86A77176F93A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455-F0CC-4713-BB52-2D41245E3C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DD3D-3B5A-42EA-BC74-86A77176F93A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455-F0CC-4713-BB52-2D41245E3CC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DD3D-3B5A-42EA-BC74-86A77176F93A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455-F0CC-4713-BB52-2D41245E3CC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DD3D-3B5A-42EA-BC74-86A77176F93A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455-F0CC-4713-BB52-2D41245E3C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DD3D-3B5A-42EA-BC74-86A77176F93A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455-F0CC-4713-BB52-2D41245E3C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FD1DD3D-3B5A-42EA-BC74-86A77176F93A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A30D455-F0CC-4713-BB52-2D41245E3C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FD1DD3D-3B5A-42EA-BC74-86A77176F93A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A30D455-F0CC-4713-BB52-2D41245E3C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FD1DD3D-3B5A-42EA-BC74-86A77176F93A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A30D455-F0CC-4713-BB52-2D41245E3CC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ntalhealthamerica.net/31-tips-boost-your-mental-health" TargetMode="External"/><Relationship Id="rId3" Type="http://schemas.openxmlformats.org/officeDocument/2006/relationships/hyperlink" Target="https://www.gaiam.com/blogs/discover/15-easy-ways-to-be-healthier" TargetMode="External"/><Relationship Id="rId7" Type="http://schemas.openxmlformats.org/officeDocument/2006/relationships/hyperlink" Target="https://en.wikipedia.org/wiki/Exercise" TargetMode="External"/><Relationship Id="rId2" Type="http://schemas.openxmlformats.org/officeDocument/2006/relationships/hyperlink" Target="https://simple.wikipedia.org/wiki/Healthy_lifesty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kids.com.au/kids/high-school-2/macronutrients/" TargetMode="External"/><Relationship Id="rId5" Type="http://schemas.openxmlformats.org/officeDocument/2006/relationships/hyperlink" Target="https://healthyeating.sfgate.com/daily-calories-macronutrients-5927.html" TargetMode="External"/><Relationship Id="rId4" Type="http://schemas.openxmlformats.org/officeDocument/2006/relationships/hyperlink" Target="https://www.nhs.uk/live-well/eat-well/eight-tips-for-healthy-eatin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Food and </a:t>
            </a:r>
            <a:r>
              <a:rPr lang="cs-CZ" dirty="0" err="1" smtClean="0"/>
              <a:t>healthy</a:t>
            </a:r>
            <a:r>
              <a:rPr lang="cs-CZ" dirty="0" smtClean="0"/>
              <a:t> </a:t>
            </a:r>
            <a:r>
              <a:rPr lang="cs-CZ" dirty="0" err="1" smtClean="0"/>
              <a:t>lifestyle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Dominika Průšová</a:t>
            </a:r>
          </a:p>
          <a:p>
            <a:r>
              <a:rPr lang="cs-CZ" sz="1400" dirty="0" smtClean="0"/>
              <a:t>Oktáva 2018/2019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745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Exercise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At least 3 </a:t>
            </a:r>
            <a:r>
              <a:rPr lang="cs-CZ" dirty="0" err="1" smtClean="0"/>
              <a:t>times</a:t>
            </a:r>
            <a:r>
              <a:rPr lang="cs-CZ" dirty="0" smtClean="0"/>
              <a:t> a </a:t>
            </a:r>
            <a:r>
              <a:rPr lang="cs-CZ" dirty="0" err="1" smtClean="0"/>
              <a:t>week</a:t>
            </a:r>
            <a:endParaRPr lang="cs-CZ" dirty="0" smtClean="0"/>
          </a:p>
          <a:p>
            <a:r>
              <a:rPr lang="cs-CZ" dirty="0" smtClean="0"/>
              <a:t>Many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endParaRPr lang="cs-CZ" dirty="0" smtClean="0"/>
          </a:p>
          <a:p>
            <a:r>
              <a:rPr lang="cs-CZ" dirty="0" smtClean="0"/>
              <a:t>Aerobic </a:t>
            </a:r>
            <a:r>
              <a:rPr lang="cs-CZ" dirty="0" err="1" smtClean="0"/>
              <a:t>exercise</a:t>
            </a:r>
            <a:r>
              <a:rPr lang="cs-CZ" dirty="0" smtClean="0"/>
              <a:t>, </a:t>
            </a:r>
            <a:r>
              <a:rPr lang="cs-CZ" dirty="0" err="1" smtClean="0"/>
              <a:t>Anaerobic</a:t>
            </a:r>
            <a:r>
              <a:rPr lang="cs-CZ" dirty="0" smtClean="0"/>
              <a:t> </a:t>
            </a:r>
            <a:r>
              <a:rPr lang="cs-CZ" dirty="0" err="1" smtClean="0"/>
              <a:t>exercies</a:t>
            </a:r>
            <a:r>
              <a:rPr lang="cs-CZ" dirty="0" smtClean="0"/>
              <a:t>, Flexibility </a:t>
            </a:r>
            <a:r>
              <a:rPr lang="cs-CZ" dirty="0" err="1" smtClean="0"/>
              <a:t>exercises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 descr="C:\Users\Dominika\Desktop\b74cc20f8e92370850c880dce3376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9477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minika\Desktop\41a21b72fc1f49bb74639e7647aeec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3046090" cy="202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948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Benefits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exercising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Increasing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and </a:t>
            </a:r>
            <a:r>
              <a:rPr lang="cs-CZ" dirty="0" err="1" smtClean="0"/>
              <a:t>development</a:t>
            </a:r>
            <a:endParaRPr lang="cs-CZ" dirty="0" smtClean="0"/>
          </a:p>
          <a:p>
            <a:r>
              <a:rPr lang="cs-CZ" dirty="0" err="1" smtClean="0"/>
              <a:t>Preventing</a:t>
            </a:r>
            <a:r>
              <a:rPr lang="cs-CZ" dirty="0" smtClean="0"/>
              <a:t> </a:t>
            </a:r>
            <a:r>
              <a:rPr lang="cs-CZ" dirty="0" err="1" smtClean="0"/>
              <a:t>aging</a:t>
            </a:r>
            <a:endParaRPr lang="cs-CZ" dirty="0" smtClean="0"/>
          </a:p>
          <a:p>
            <a:r>
              <a:rPr lang="cs-CZ" dirty="0" err="1" smtClean="0"/>
              <a:t>Strethening</a:t>
            </a:r>
            <a:r>
              <a:rPr lang="cs-CZ" dirty="0" smtClean="0"/>
              <a:t> </a:t>
            </a:r>
            <a:r>
              <a:rPr lang="cs-CZ" dirty="0" err="1" smtClean="0"/>
              <a:t>muscles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cardiovascular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r>
              <a:rPr lang="cs-CZ" dirty="0" err="1" smtClean="0"/>
              <a:t>Weight</a:t>
            </a:r>
            <a:r>
              <a:rPr lang="cs-CZ" dirty="0" smtClean="0"/>
              <a:t> </a:t>
            </a:r>
            <a:r>
              <a:rPr lang="cs-CZ" dirty="0" err="1" smtClean="0"/>
              <a:t>loss</a:t>
            </a:r>
            <a:r>
              <a:rPr lang="cs-CZ" dirty="0" smtClean="0"/>
              <a:t>/</a:t>
            </a:r>
            <a:r>
              <a:rPr lang="cs-CZ" dirty="0" err="1" smtClean="0"/>
              <a:t>weight</a:t>
            </a:r>
            <a:r>
              <a:rPr lang="cs-CZ" dirty="0" smtClean="0"/>
              <a:t> </a:t>
            </a:r>
            <a:r>
              <a:rPr lang="cs-CZ" dirty="0" err="1" smtClean="0"/>
              <a:t>maintence</a:t>
            </a:r>
            <a:r>
              <a:rPr lang="cs-CZ" dirty="0" smtClean="0"/>
              <a:t>/</a:t>
            </a:r>
            <a:r>
              <a:rPr lang="cs-CZ" dirty="0" err="1" smtClean="0"/>
              <a:t>weight</a:t>
            </a:r>
            <a:r>
              <a:rPr lang="cs-CZ" dirty="0" smtClean="0"/>
              <a:t> </a:t>
            </a:r>
            <a:r>
              <a:rPr lang="cs-CZ" dirty="0" err="1" smtClean="0"/>
              <a:t>gain</a:t>
            </a:r>
            <a:endParaRPr lang="cs-CZ" dirty="0" smtClean="0"/>
          </a:p>
          <a:p>
            <a:r>
              <a:rPr lang="cs-CZ" dirty="0" err="1" smtClean="0"/>
              <a:t>Reduces</a:t>
            </a:r>
            <a:r>
              <a:rPr lang="cs-CZ" dirty="0" smtClean="0"/>
              <a:t> stress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382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Mental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mentally</a:t>
            </a:r>
            <a:r>
              <a:rPr lang="cs-CZ" dirty="0" smtClean="0"/>
              <a:t> </a:t>
            </a:r>
            <a:r>
              <a:rPr lang="cs-CZ" dirty="0" err="1" smtClean="0"/>
              <a:t>healthy</a:t>
            </a:r>
            <a:r>
              <a:rPr lang="cs-CZ" dirty="0" smtClean="0"/>
              <a:t>?)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Talk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feelings</a:t>
            </a:r>
            <a:endParaRPr lang="cs-CZ" dirty="0" smtClean="0"/>
          </a:p>
          <a:p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active</a:t>
            </a:r>
            <a:endParaRPr lang="cs-CZ" dirty="0" smtClean="0"/>
          </a:p>
          <a:p>
            <a:r>
              <a:rPr lang="cs-CZ" dirty="0" err="1" smtClean="0"/>
              <a:t>Eat</a:t>
            </a:r>
            <a:r>
              <a:rPr lang="cs-CZ" dirty="0" smtClean="0"/>
              <a:t> </a:t>
            </a:r>
            <a:r>
              <a:rPr lang="cs-CZ" dirty="0" err="1" smtClean="0"/>
              <a:t>well</a:t>
            </a:r>
            <a:endParaRPr lang="cs-CZ" dirty="0" smtClean="0"/>
          </a:p>
          <a:p>
            <a:r>
              <a:rPr lang="cs-CZ" dirty="0" err="1" smtClean="0"/>
              <a:t>Ask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help</a:t>
            </a:r>
            <a:endParaRPr lang="cs-CZ" dirty="0" smtClean="0"/>
          </a:p>
          <a:p>
            <a:r>
              <a:rPr lang="cs-CZ" dirty="0" err="1" smtClean="0"/>
              <a:t>Take</a:t>
            </a:r>
            <a:r>
              <a:rPr lang="cs-CZ" dirty="0" smtClean="0"/>
              <a:t> a </a:t>
            </a:r>
            <a:r>
              <a:rPr lang="cs-CZ" dirty="0" err="1" smtClean="0"/>
              <a:t>break</a:t>
            </a:r>
            <a:endParaRPr lang="cs-CZ" dirty="0" smtClean="0"/>
          </a:p>
          <a:p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grateful</a:t>
            </a:r>
            <a:endParaRPr lang="cs-CZ" dirty="0" smtClean="0"/>
          </a:p>
          <a:p>
            <a:r>
              <a:rPr lang="cs-CZ" dirty="0" smtClean="0"/>
              <a:t>Do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enjoy</a:t>
            </a:r>
            <a:endParaRPr lang="cs-CZ" dirty="0" smtClean="0"/>
          </a:p>
          <a:p>
            <a:r>
              <a:rPr lang="cs-CZ" dirty="0" smtClean="0"/>
              <a:t>Go </a:t>
            </a:r>
            <a:r>
              <a:rPr lang="cs-CZ" dirty="0" err="1" smtClean="0"/>
              <a:t>out</a:t>
            </a:r>
            <a:endParaRPr lang="cs-CZ" dirty="0"/>
          </a:p>
        </p:txBody>
      </p:sp>
      <p:pic>
        <p:nvPicPr>
          <p:cNvPr id="5122" name="Picture 2" descr="C:\Users\Dominika\Desktop\stahování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70596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86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Vocabulary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</a:t>
            </a:r>
            <a:r>
              <a:rPr lang="en-US" dirty="0" smtClean="0"/>
              <a:t>nutrition</a:t>
            </a:r>
            <a:r>
              <a:rPr lang="cs-CZ" dirty="0" smtClean="0"/>
              <a:t> – základní/nezbytná výživa</a:t>
            </a:r>
          </a:p>
          <a:p>
            <a:r>
              <a:rPr lang="en-US" dirty="0"/>
              <a:t>adequate </a:t>
            </a:r>
            <a:r>
              <a:rPr lang="en-US" dirty="0" smtClean="0"/>
              <a:t>calories</a:t>
            </a:r>
            <a:r>
              <a:rPr lang="cs-CZ" dirty="0"/>
              <a:t> - dostatečné množství </a:t>
            </a:r>
            <a:r>
              <a:rPr lang="cs-CZ" dirty="0" smtClean="0"/>
              <a:t>kalorií</a:t>
            </a:r>
          </a:p>
          <a:p>
            <a:r>
              <a:rPr lang="cs-CZ" dirty="0" err="1"/>
              <a:t>saturated</a:t>
            </a:r>
            <a:r>
              <a:rPr lang="cs-CZ" dirty="0"/>
              <a:t> </a:t>
            </a:r>
            <a:r>
              <a:rPr lang="cs-CZ" dirty="0" smtClean="0"/>
              <a:t>fat – nasycený tuk</a:t>
            </a:r>
          </a:p>
          <a:p>
            <a:r>
              <a:rPr lang="cs-CZ" dirty="0" err="1" smtClean="0"/>
              <a:t>dairy</a:t>
            </a:r>
            <a:r>
              <a:rPr lang="cs-CZ" dirty="0" smtClean="0"/>
              <a:t> </a:t>
            </a:r>
            <a:r>
              <a:rPr lang="cs-CZ" dirty="0" err="1" smtClean="0"/>
              <a:t>products</a:t>
            </a:r>
            <a:r>
              <a:rPr lang="cs-CZ" dirty="0" smtClean="0"/>
              <a:t> – mléčné výrobky</a:t>
            </a:r>
          </a:p>
          <a:p>
            <a:r>
              <a:rPr lang="cs-CZ" dirty="0" err="1" smtClean="0"/>
              <a:t>enhance</a:t>
            </a:r>
            <a:r>
              <a:rPr lang="cs-CZ" dirty="0" smtClean="0"/>
              <a:t> – zlepšit</a:t>
            </a:r>
          </a:p>
          <a:p>
            <a:r>
              <a:rPr lang="cs-CZ" dirty="0" err="1" smtClean="0"/>
              <a:t>limber</a:t>
            </a:r>
            <a:r>
              <a:rPr lang="cs-CZ" dirty="0" smtClean="0"/>
              <a:t> - ohebný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242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simple.wikipedia.org/wiki/Healthy_lifestyle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www.gaiam.com/blogs/discover/15-easy-ways-to-be-healthier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https://www.nhs.uk/live-well/eat-well/eight-tips-for-healthy-eating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healthyeating.sfgate.com/daily-calories-macronutrients-5927.html</a:t>
            </a:r>
            <a:endParaRPr lang="cs-CZ" dirty="0" smtClean="0"/>
          </a:p>
          <a:p>
            <a:r>
              <a:rPr lang="cs-CZ" dirty="0">
                <a:hlinkClick r:id="rId6"/>
              </a:rPr>
              <a:t>https://healthy-kids.com.au/kids/high-school-2/macronutrients</a:t>
            </a:r>
            <a:r>
              <a:rPr lang="cs-CZ" dirty="0" smtClean="0">
                <a:hlinkClick r:id="rId6"/>
              </a:rPr>
              <a:t>/</a:t>
            </a:r>
            <a:endParaRPr lang="cs-CZ" dirty="0" smtClean="0"/>
          </a:p>
          <a:p>
            <a:r>
              <a:rPr lang="cs-CZ" dirty="0">
                <a:hlinkClick r:id="rId7"/>
              </a:rPr>
              <a:t>https://</a:t>
            </a:r>
            <a:r>
              <a:rPr lang="cs-CZ" dirty="0" smtClean="0">
                <a:hlinkClick r:id="rId7"/>
              </a:rPr>
              <a:t>en.wikipedia.org/wiki/Exercise</a:t>
            </a:r>
            <a:endParaRPr lang="cs-CZ" dirty="0" smtClean="0"/>
          </a:p>
          <a:p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www.mentalhealthamerica.net/31-tips-boost-your-mental-health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8300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healthy</a:t>
            </a:r>
            <a:r>
              <a:rPr lang="cs-CZ" dirty="0" smtClean="0"/>
              <a:t> </a:t>
            </a:r>
            <a:r>
              <a:rPr lang="cs-CZ" dirty="0" err="1" smtClean="0"/>
              <a:t>lifestyle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healthy lifestyle is one which helps to keep and improve people's health and </a:t>
            </a:r>
            <a:r>
              <a:rPr lang="en-US" dirty="0" smtClean="0"/>
              <a:t>well-being</a:t>
            </a:r>
            <a:endParaRPr lang="cs-CZ" dirty="0" smtClean="0"/>
          </a:p>
          <a:p>
            <a:r>
              <a:rPr lang="en-US" dirty="0"/>
              <a:t>The ways to being healthy include healthy eating, physical activities, weight management, and stress </a:t>
            </a:r>
            <a:r>
              <a:rPr lang="en-US" dirty="0" smtClean="0"/>
              <a:t>management</a:t>
            </a:r>
            <a:endParaRPr lang="cs-CZ" dirty="0"/>
          </a:p>
        </p:txBody>
      </p:sp>
      <p:pic>
        <p:nvPicPr>
          <p:cNvPr id="1026" name="Picture 2" descr="C:\Users\Dominika\Desktop\health-well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20" y="4341570"/>
            <a:ext cx="2591531" cy="16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4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healthy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Proper diet</a:t>
            </a:r>
          </a:p>
          <a:p>
            <a:r>
              <a:rPr lang="cs-CZ" sz="2600" dirty="0" err="1" smtClean="0"/>
              <a:t>Physical</a:t>
            </a:r>
            <a:r>
              <a:rPr lang="cs-CZ" sz="2600" dirty="0" smtClean="0"/>
              <a:t> </a:t>
            </a:r>
            <a:r>
              <a:rPr lang="cs-CZ" sz="2600" dirty="0" err="1" smtClean="0"/>
              <a:t>exercise</a:t>
            </a:r>
            <a:endParaRPr lang="cs-CZ" sz="2600" dirty="0" smtClean="0"/>
          </a:p>
          <a:p>
            <a:r>
              <a:rPr lang="cs-CZ" sz="2600" dirty="0" err="1" smtClean="0"/>
              <a:t>Enough</a:t>
            </a:r>
            <a:r>
              <a:rPr lang="cs-CZ" sz="2600" dirty="0" smtClean="0"/>
              <a:t> </a:t>
            </a:r>
            <a:r>
              <a:rPr lang="cs-CZ" sz="2600" dirty="0" err="1" smtClean="0"/>
              <a:t>sleep</a:t>
            </a:r>
            <a:endParaRPr lang="cs-CZ" sz="2600" dirty="0" smtClean="0"/>
          </a:p>
          <a:p>
            <a:r>
              <a:rPr lang="cs-CZ" sz="2600" dirty="0" smtClean="0"/>
              <a:t>Positive </a:t>
            </a:r>
            <a:r>
              <a:rPr lang="cs-CZ" sz="2600" dirty="0" err="1" smtClean="0"/>
              <a:t>thinking</a:t>
            </a:r>
            <a:endParaRPr lang="cs-CZ" sz="2600" dirty="0" smtClean="0"/>
          </a:p>
          <a:p>
            <a:r>
              <a:rPr lang="cs-CZ" sz="2600" dirty="0" smtClean="0"/>
              <a:t>No </a:t>
            </a:r>
            <a:r>
              <a:rPr lang="cs-CZ" sz="2600" dirty="0" err="1" smtClean="0"/>
              <a:t>addictions</a:t>
            </a:r>
            <a:endParaRPr lang="cs-CZ" sz="2600" dirty="0" smtClean="0"/>
          </a:p>
        </p:txBody>
      </p:sp>
      <p:pic>
        <p:nvPicPr>
          <p:cNvPr id="2051" name="Picture 3" descr="C:\Users\Dominika\Desktop\61700f49a1e6cf1a4f599089e200a2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2224501" cy="333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3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Healthy</a:t>
            </a:r>
            <a:r>
              <a:rPr lang="cs-CZ" dirty="0" smtClean="0"/>
              <a:t> diet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844824"/>
            <a:ext cx="6196405" cy="3603812"/>
          </a:xfrm>
        </p:spPr>
        <p:txBody>
          <a:bodyPr/>
          <a:lstStyle/>
          <a:p>
            <a:r>
              <a:rPr lang="en-US" dirty="0"/>
              <a:t>A healthy diet is a diet that helps to maintain or improve overall health. A healthy diet provides the body with essential nutrition: fluid, macronutrients, micronutrients, and adequate calories</a:t>
            </a:r>
            <a:endParaRPr lang="cs-CZ" dirty="0"/>
          </a:p>
        </p:txBody>
      </p:sp>
      <p:pic>
        <p:nvPicPr>
          <p:cNvPr id="3074" name="Picture 2" descr="C:\Users\Dominika\Desktop\9eba05338fd387f91c8033ee20725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9799" y="3281250"/>
            <a:ext cx="2529462" cy="29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51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eat</a:t>
            </a:r>
            <a:r>
              <a:rPr lang="cs-CZ" dirty="0" smtClean="0"/>
              <a:t> </a:t>
            </a:r>
            <a:r>
              <a:rPr lang="cs-CZ" dirty="0" err="1" smtClean="0"/>
              <a:t>healthily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Lots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fruit</a:t>
            </a:r>
            <a:r>
              <a:rPr lang="cs-CZ" dirty="0" smtClean="0"/>
              <a:t> and </a:t>
            </a:r>
            <a:r>
              <a:rPr lang="cs-CZ" dirty="0" err="1" smtClean="0"/>
              <a:t>vegetable</a:t>
            </a:r>
            <a:endParaRPr lang="cs-CZ" dirty="0" smtClean="0"/>
          </a:p>
          <a:p>
            <a:r>
              <a:rPr lang="cs-CZ" dirty="0" err="1" smtClean="0"/>
              <a:t>Eat</a:t>
            </a:r>
            <a:r>
              <a:rPr lang="cs-CZ" dirty="0" smtClean="0"/>
              <a:t> more </a:t>
            </a:r>
            <a:r>
              <a:rPr lang="cs-CZ" dirty="0" err="1" smtClean="0"/>
              <a:t>fish</a:t>
            </a:r>
            <a:endParaRPr lang="cs-CZ" dirty="0" smtClean="0"/>
          </a:p>
          <a:p>
            <a:r>
              <a:rPr lang="cs-CZ" dirty="0" err="1" smtClean="0"/>
              <a:t>Cut</a:t>
            </a:r>
            <a:r>
              <a:rPr lang="cs-CZ" dirty="0" smtClean="0"/>
              <a:t> </a:t>
            </a:r>
            <a:r>
              <a:rPr lang="cs-CZ" dirty="0" err="1" smtClean="0"/>
              <a:t>down</a:t>
            </a:r>
            <a:r>
              <a:rPr lang="cs-CZ" dirty="0" smtClean="0"/>
              <a:t> on </a:t>
            </a:r>
            <a:r>
              <a:rPr lang="cs-CZ" dirty="0" err="1" smtClean="0"/>
              <a:t>saturated</a:t>
            </a:r>
            <a:r>
              <a:rPr lang="cs-CZ" dirty="0" smtClean="0"/>
              <a:t> fat and </a:t>
            </a:r>
            <a:r>
              <a:rPr lang="cs-CZ" dirty="0" err="1" smtClean="0"/>
              <a:t>sugar</a:t>
            </a:r>
            <a:endParaRPr lang="cs-CZ" dirty="0" smtClean="0"/>
          </a:p>
          <a:p>
            <a:r>
              <a:rPr lang="cs-CZ" dirty="0" err="1" smtClean="0"/>
              <a:t>Eat</a:t>
            </a:r>
            <a:r>
              <a:rPr lang="cs-CZ" dirty="0" smtClean="0"/>
              <a:t> </a:t>
            </a:r>
            <a:r>
              <a:rPr lang="cs-CZ" dirty="0" err="1" smtClean="0"/>
              <a:t>less</a:t>
            </a:r>
            <a:r>
              <a:rPr lang="cs-CZ" dirty="0" smtClean="0"/>
              <a:t> salt</a:t>
            </a:r>
          </a:p>
          <a:p>
            <a:r>
              <a:rPr lang="cs-CZ" dirty="0" smtClean="0"/>
              <a:t>Drink a 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endParaRPr lang="cs-CZ" dirty="0" smtClean="0"/>
          </a:p>
          <a:p>
            <a:r>
              <a:rPr lang="cs-CZ" dirty="0" err="1" smtClean="0"/>
              <a:t>Eat</a:t>
            </a:r>
            <a:r>
              <a:rPr lang="cs-CZ" dirty="0" smtClean="0"/>
              <a:t> more protein</a:t>
            </a:r>
          </a:p>
          <a:p>
            <a:r>
              <a:rPr lang="cs-CZ" dirty="0" smtClean="0"/>
              <a:t>Make </a:t>
            </a:r>
            <a:r>
              <a:rPr lang="cs-CZ" dirty="0" err="1" smtClean="0"/>
              <a:t>it</a:t>
            </a:r>
            <a:r>
              <a:rPr lang="cs-CZ" dirty="0" smtClean="0"/>
              <a:t> a </a:t>
            </a:r>
            <a:r>
              <a:rPr lang="cs-CZ" dirty="0" err="1" smtClean="0"/>
              <a:t>lifestyle</a:t>
            </a:r>
            <a:r>
              <a:rPr lang="cs-CZ" dirty="0" smtClean="0"/>
              <a:t>, not a diet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29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Calories</a:t>
            </a:r>
            <a:r>
              <a:rPr lang="cs-CZ" dirty="0" smtClean="0"/>
              <a:t> and </a:t>
            </a:r>
            <a:r>
              <a:rPr lang="cs-CZ" dirty="0" err="1" smtClean="0"/>
              <a:t>macronutrients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Daily</a:t>
            </a:r>
            <a:r>
              <a:rPr lang="cs-CZ" dirty="0"/>
              <a:t> </a:t>
            </a:r>
            <a:r>
              <a:rPr lang="cs-CZ" dirty="0" err="1"/>
              <a:t>calorie</a:t>
            </a:r>
            <a:r>
              <a:rPr lang="cs-CZ" dirty="0"/>
              <a:t> </a:t>
            </a:r>
            <a:r>
              <a:rPr lang="cs-CZ" dirty="0" err="1" smtClean="0"/>
              <a:t>recommendation</a:t>
            </a:r>
            <a:r>
              <a:rPr lang="cs-CZ" dirty="0" smtClean="0"/>
              <a:t>: 2000 kcal</a:t>
            </a:r>
          </a:p>
          <a:p>
            <a:r>
              <a:rPr lang="cs-CZ" dirty="0" err="1" smtClean="0"/>
              <a:t>Macronutrients</a:t>
            </a:r>
            <a:r>
              <a:rPr lang="cs-CZ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err="1" smtClean="0"/>
              <a:t>Carbohydrates</a:t>
            </a:r>
            <a:r>
              <a:rPr lang="cs-CZ" dirty="0" smtClean="0"/>
              <a:t> - </a:t>
            </a:r>
            <a:r>
              <a:rPr lang="en-US" dirty="0"/>
              <a:t>60 percent of calories from </a:t>
            </a:r>
            <a:r>
              <a:rPr lang="en-US" dirty="0" smtClean="0"/>
              <a:t>carbs</a:t>
            </a:r>
            <a:endParaRPr lang="cs-CZ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Protein - </a:t>
            </a:r>
            <a:r>
              <a:rPr lang="en-US" dirty="0"/>
              <a:t>10 to 35 percent of calories from </a:t>
            </a:r>
            <a:r>
              <a:rPr lang="en-US" dirty="0" smtClean="0"/>
              <a:t>protein</a:t>
            </a:r>
            <a:endParaRPr lang="cs-CZ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Fat - </a:t>
            </a:r>
            <a:r>
              <a:rPr lang="en-US" dirty="0"/>
              <a:t>20 percent and 35 percent of daily calories should come from fat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56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Protein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Meat</a:t>
            </a:r>
            <a:endParaRPr lang="cs-CZ" dirty="0" smtClean="0"/>
          </a:p>
          <a:p>
            <a:r>
              <a:rPr lang="cs-CZ" dirty="0" err="1" smtClean="0"/>
              <a:t>Eggs</a:t>
            </a:r>
            <a:endParaRPr lang="cs-CZ" dirty="0" smtClean="0"/>
          </a:p>
          <a:p>
            <a:r>
              <a:rPr lang="cs-CZ" dirty="0" err="1" smtClean="0"/>
              <a:t>Dairy</a:t>
            </a:r>
            <a:r>
              <a:rPr lang="cs-CZ" dirty="0" smtClean="0"/>
              <a:t> </a:t>
            </a:r>
            <a:r>
              <a:rPr lang="cs-CZ" dirty="0" err="1" smtClean="0"/>
              <a:t>products</a:t>
            </a:r>
            <a:endParaRPr lang="cs-CZ" dirty="0" smtClean="0"/>
          </a:p>
          <a:p>
            <a:r>
              <a:rPr lang="cs-CZ" dirty="0" err="1" smtClean="0"/>
              <a:t>Beans</a:t>
            </a:r>
            <a:endParaRPr lang="cs-CZ" dirty="0" smtClean="0"/>
          </a:p>
          <a:p>
            <a:r>
              <a:rPr lang="cs-CZ" dirty="0" err="1" smtClean="0"/>
              <a:t>Nuts</a:t>
            </a:r>
            <a:endParaRPr lang="cs-CZ" dirty="0" smtClean="0"/>
          </a:p>
          <a:p>
            <a:r>
              <a:rPr lang="cs-CZ" dirty="0" err="1" smtClean="0"/>
              <a:t>Soy</a:t>
            </a:r>
            <a:r>
              <a:rPr lang="cs-CZ" dirty="0" smtClean="0"/>
              <a:t> and tofu </a:t>
            </a:r>
            <a:r>
              <a:rPr lang="cs-CZ" dirty="0" err="1" smtClean="0"/>
              <a:t>products</a:t>
            </a:r>
            <a:endParaRPr lang="cs-CZ" dirty="0"/>
          </a:p>
        </p:txBody>
      </p:sp>
      <p:pic>
        <p:nvPicPr>
          <p:cNvPr id="1026" name="Picture 2" descr="C:\Users\Dominika\Desktop\p067wch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417646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2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Carbohydrate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Bread</a:t>
            </a:r>
            <a:endParaRPr lang="cs-CZ" dirty="0" smtClean="0"/>
          </a:p>
          <a:p>
            <a:r>
              <a:rPr lang="cs-CZ" dirty="0" err="1" smtClean="0"/>
              <a:t>Rice</a:t>
            </a:r>
            <a:endParaRPr lang="cs-CZ" dirty="0" smtClean="0"/>
          </a:p>
          <a:p>
            <a:r>
              <a:rPr lang="cs-CZ" dirty="0" smtClean="0"/>
              <a:t>Pasta</a:t>
            </a:r>
          </a:p>
          <a:p>
            <a:r>
              <a:rPr lang="cs-CZ" dirty="0" err="1" smtClean="0"/>
              <a:t>Oats</a:t>
            </a:r>
            <a:endParaRPr lang="cs-CZ" dirty="0" smtClean="0"/>
          </a:p>
          <a:p>
            <a:r>
              <a:rPr lang="cs-CZ" dirty="0" err="1" smtClean="0"/>
              <a:t>Starchy</a:t>
            </a:r>
            <a:r>
              <a:rPr lang="cs-CZ" dirty="0" smtClean="0"/>
              <a:t> </a:t>
            </a:r>
            <a:r>
              <a:rPr lang="cs-CZ" dirty="0" err="1" smtClean="0"/>
              <a:t>vegetables</a:t>
            </a:r>
            <a:endParaRPr lang="cs-CZ" dirty="0" smtClean="0"/>
          </a:p>
          <a:p>
            <a:r>
              <a:rPr lang="cs-CZ" dirty="0" err="1" smtClean="0"/>
              <a:t>Fruit</a:t>
            </a:r>
            <a:endParaRPr lang="cs-CZ" dirty="0" smtClean="0"/>
          </a:p>
        </p:txBody>
      </p:sp>
      <p:pic>
        <p:nvPicPr>
          <p:cNvPr id="2050" name="Picture 2" descr="C:\Users\Dominika\Desktop\Carbohydrat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43067"/>
            <a:ext cx="3816424" cy="21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219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Avocado</a:t>
            </a:r>
            <a:endParaRPr lang="cs-CZ" dirty="0" smtClean="0"/>
          </a:p>
          <a:p>
            <a:r>
              <a:rPr lang="cs-CZ" dirty="0" smtClean="0"/>
              <a:t>Cheese</a:t>
            </a:r>
          </a:p>
          <a:p>
            <a:r>
              <a:rPr lang="cs-CZ" dirty="0" err="1" smtClean="0"/>
              <a:t>Eggs</a:t>
            </a:r>
            <a:endParaRPr lang="cs-CZ" dirty="0" smtClean="0"/>
          </a:p>
          <a:p>
            <a:r>
              <a:rPr lang="cs-CZ" dirty="0" err="1" smtClean="0"/>
              <a:t>Nuts</a:t>
            </a:r>
            <a:endParaRPr lang="cs-CZ" dirty="0" smtClean="0"/>
          </a:p>
          <a:p>
            <a:r>
              <a:rPr lang="cs-CZ" dirty="0" err="1" smtClean="0"/>
              <a:t>Fish</a:t>
            </a:r>
            <a:endParaRPr lang="cs-CZ" dirty="0" smtClean="0"/>
          </a:p>
          <a:p>
            <a:r>
              <a:rPr lang="cs-CZ" dirty="0" err="1" smtClean="0"/>
              <a:t>Olive</a:t>
            </a:r>
            <a:r>
              <a:rPr lang="cs-CZ" dirty="0" smtClean="0"/>
              <a:t> </a:t>
            </a:r>
            <a:r>
              <a:rPr lang="cs-CZ" dirty="0" err="1" smtClean="0"/>
              <a:t>oil</a:t>
            </a:r>
            <a:endParaRPr lang="cs-CZ" dirty="0" smtClean="0"/>
          </a:p>
          <a:p>
            <a:r>
              <a:rPr lang="cs-CZ" dirty="0" err="1" smtClean="0"/>
              <a:t>Seeds</a:t>
            </a:r>
            <a:endParaRPr lang="cs-CZ" dirty="0"/>
          </a:p>
        </p:txBody>
      </p:sp>
      <p:pic>
        <p:nvPicPr>
          <p:cNvPr id="3074" name="Picture 2" descr="C:\Users\Dominika\Desktop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90" y="2492896"/>
            <a:ext cx="424332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059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120</TotalTime>
  <Words>323</Words>
  <Application>Microsoft Office PowerPoint</Application>
  <PresentationFormat>Předvádění na obrazovce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Špendlík</vt:lpstr>
      <vt:lpstr>Food and healthy lifestyle</vt:lpstr>
      <vt:lpstr>What is a healthy lifestyle?</vt:lpstr>
      <vt:lpstr>How to be healthy?</vt:lpstr>
      <vt:lpstr>Healthy diet</vt:lpstr>
      <vt:lpstr>How to eat healthily?</vt:lpstr>
      <vt:lpstr>Calories and macronutrients</vt:lpstr>
      <vt:lpstr>Protein</vt:lpstr>
      <vt:lpstr>Carbohydrate</vt:lpstr>
      <vt:lpstr>Fat</vt:lpstr>
      <vt:lpstr>Exercise</vt:lpstr>
      <vt:lpstr>Benefits of exercising</vt:lpstr>
      <vt:lpstr>Mental health (how to be mentally healthy?)</vt:lpstr>
      <vt:lpstr>Vocabulary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healthy lifestyle</dc:title>
  <dc:creator>Dominika Průšová</dc:creator>
  <cp:lastModifiedBy>Dominika Průšová</cp:lastModifiedBy>
  <cp:revision>12</cp:revision>
  <dcterms:created xsi:type="dcterms:W3CDTF">2018-11-12T17:22:00Z</dcterms:created>
  <dcterms:modified xsi:type="dcterms:W3CDTF">2018-11-13T06:18:56Z</dcterms:modified>
</cp:coreProperties>
</file>