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5D9546-F691-4B1B-B184-3F07CD782379}" v="82" dt="2018-11-16T04:25:59.909"/>
    <p1510:client id="{0022A26C-E214-4FC7-B562-D99E3E8DCB61}" v="5" dt="2018-11-16T04:32:24.2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20. 11. 2018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20. 11. 2018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20. 11. 2018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20. 11. 2018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20. 11. 2018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20. 11. 2018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20. 11. 2018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20. 11. 2018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20. 11. 2018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20. 11. 2018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20. 11. 2018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20. 11. 2018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SPORT AND PHYSICAL FITNESS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E75811-DFA7-446A-BE84-ABB3CDBA7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Calibri Light"/>
              </a:rPr>
              <a:t>What</a:t>
            </a:r>
            <a:r>
              <a:rPr lang="cs-CZ" dirty="0">
                <a:cs typeface="Calibri Light"/>
              </a:rPr>
              <a:t> </a:t>
            </a:r>
            <a:r>
              <a:rPr lang="cs-CZ" dirty="0" err="1">
                <a:cs typeface="Calibri Light"/>
              </a:rPr>
              <a:t>does</a:t>
            </a:r>
            <a:r>
              <a:rPr lang="cs-CZ" dirty="0">
                <a:cs typeface="Calibri Light"/>
              </a:rPr>
              <a:t> a sport </a:t>
            </a:r>
            <a:r>
              <a:rPr lang="cs-CZ" dirty="0" err="1">
                <a:cs typeface="Calibri Light"/>
              </a:rPr>
              <a:t>hav</a:t>
            </a:r>
            <a:r>
              <a:rPr lang="cs-CZ" dirty="0">
                <a:cs typeface="Calibri Light"/>
              </a:rPr>
              <a:t> e to </a:t>
            </a:r>
            <a:r>
              <a:rPr lang="cs-CZ" dirty="0" err="1">
                <a:cs typeface="Calibri Light"/>
              </a:rPr>
              <a:t>have</a:t>
            </a:r>
            <a:endParaRPr lang="cs-CZ" dirty="0" err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BCB028-77E6-46FD-A56C-27A1BC2AE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>
                <a:cs typeface="Calibri"/>
              </a:rPr>
              <a:t>an</a:t>
            </a:r>
            <a:r>
              <a:rPr lang="cs-CZ" dirty="0">
                <a:cs typeface="Calibri"/>
              </a:rPr>
              <a:t> element </a:t>
            </a:r>
            <a:r>
              <a:rPr lang="cs-CZ" dirty="0" err="1">
                <a:cs typeface="Calibri"/>
              </a:rPr>
              <a:t>of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competition</a:t>
            </a:r>
          </a:p>
          <a:p>
            <a:pPr marL="0"/>
            <a:r>
              <a:rPr lang="cs-CZ" dirty="0" err="1">
                <a:cs typeface="Calibri"/>
              </a:rPr>
              <a:t>be</a:t>
            </a:r>
            <a:r>
              <a:rPr lang="cs-CZ" dirty="0">
                <a:cs typeface="Calibri"/>
              </a:rPr>
              <a:t> in no </a:t>
            </a:r>
            <a:r>
              <a:rPr lang="cs-CZ" dirty="0" err="1">
                <a:cs typeface="Calibri"/>
              </a:rPr>
              <a:t>way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harmful</a:t>
            </a:r>
            <a:r>
              <a:rPr lang="cs-CZ" dirty="0">
                <a:cs typeface="Calibri"/>
              </a:rPr>
              <a:t> to any </a:t>
            </a:r>
            <a:r>
              <a:rPr lang="cs-CZ" dirty="0" err="1">
                <a:cs typeface="Calibri"/>
              </a:rPr>
              <a:t>living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creature</a:t>
            </a:r>
            <a:endParaRPr lang="cs-CZ" dirty="0" err="1"/>
          </a:p>
          <a:p>
            <a:pPr marL="0"/>
            <a:r>
              <a:rPr lang="cs-CZ" dirty="0">
                <a:cs typeface="Calibri"/>
              </a:rPr>
              <a:t>not </a:t>
            </a:r>
            <a:r>
              <a:rPr lang="cs-CZ" dirty="0" err="1">
                <a:cs typeface="Calibri"/>
              </a:rPr>
              <a:t>rely</a:t>
            </a:r>
            <a:r>
              <a:rPr lang="cs-CZ" dirty="0">
                <a:cs typeface="Calibri"/>
              </a:rPr>
              <a:t> on </a:t>
            </a:r>
            <a:r>
              <a:rPr lang="cs-CZ" dirty="0" err="1">
                <a:cs typeface="Calibri"/>
              </a:rPr>
              <a:t>equipment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provided</a:t>
            </a:r>
            <a:r>
              <a:rPr lang="cs-CZ" dirty="0">
                <a:cs typeface="Calibri"/>
              </a:rPr>
              <a:t> by a single </a:t>
            </a:r>
            <a:r>
              <a:rPr lang="cs-CZ" dirty="0" err="1">
                <a:cs typeface="Calibri"/>
              </a:rPr>
              <a:t>supplier</a:t>
            </a:r>
            <a:r>
              <a:rPr lang="cs-CZ" dirty="0">
                <a:cs typeface="Calibri"/>
              </a:rPr>
              <a:t> (</a:t>
            </a:r>
            <a:r>
              <a:rPr lang="cs-CZ" dirty="0" err="1">
                <a:cs typeface="Calibri"/>
              </a:rPr>
              <a:t>excluding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proprietary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games</a:t>
            </a:r>
            <a:r>
              <a:rPr lang="cs-CZ" dirty="0">
                <a:cs typeface="Calibri"/>
              </a:rPr>
              <a:t> such as arena </a:t>
            </a:r>
            <a:r>
              <a:rPr lang="cs-CZ" dirty="0" err="1">
                <a:cs typeface="Calibri"/>
              </a:rPr>
              <a:t>football</a:t>
            </a:r>
            <a:r>
              <a:rPr lang="cs-CZ" dirty="0">
                <a:cs typeface="Calibri"/>
              </a:rPr>
              <a:t>)</a:t>
            </a:r>
            <a:endParaRPr lang="cs-CZ" dirty="0"/>
          </a:p>
          <a:p>
            <a:pPr marL="0"/>
            <a:r>
              <a:rPr lang="cs-CZ" dirty="0">
                <a:cs typeface="Calibri"/>
              </a:rPr>
              <a:t>not </a:t>
            </a:r>
            <a:r>
              <a:rPr lang="cs-CZ" dirty="0" err="1">
                <a:cs typeface="Calibri"/>
              </a:rPr>
              <a:t>rely</a:t>
            </a:r>
            <a:r>
              <a:rPr lang="cs-CZ" dirty="0">
                <a:cs typeface="Calibri"/>
              </a:rPr>
              <a:t> on any "</a:t>
            </a:r>
            <a:r>
              <a:rPr lang="cs-CZ" dirty="0" err="1">
                <a:cs typeface="Calibri"/>
              </a:rPr>
              <a:t>luck</a:t>
            </a:r>
            <a:r>
              <a:rPr lang="cs-CZ" dirty="0">
                <a:cs typeface="Calibri"/>
              </a:rPr>
              <a:t>" element </a:t>
            </a:r>
            <a:r>
              <a:rPr lang="cs-CZ" dirty="0" err="1">
                <a:cs typeface="Calibri"/>
              </a:rPr>
              <a:t>specifically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designed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into</a:t>
            </a:r>
            <a:r>
              <a:rPr lang="cs-CZ" dirty="0">
                <a:cs typeface="Calibri"/>
              </a:rPr>
              <a:t> </a:t>
            </a:r>
            <a:r>
              <a:rPr lang="cs-CZ" dirty="0" err="1">
                <a:cs typeface="Calibri"/>
              </a:rPr>
              <a:t>the</a:t>
            </a:r>
            <a:r>
              <a:rPr lang="cs-CZ" dirty="0">
                <a:cs typeface="Calibri"/>
              </a:rPr>
              <a:t> sport.</a:t>
            </a:r>
            <a:endParaRPr lang="cs-CZ" dirty="0"/>
          </a:p>
          <a:p>
            <a:endParaRPr lang="cs-CZ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6351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1B0B81-B292-4B5E-B4B9-6514A9034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>
                <a:cs typeface="Calibri Light"/>
              </a:rPr>
              <a:t>Sports</a:t>
            </a:r>
            <a:r>
              <a:rPr lang="cs-CZ">
                <a:cs typeface="Calibri Light"/>
              </a:rPr>
              <a:t> and fitness </a:t>
            </a:r>
            <a:r>
              <a:rPr lang="cs-CZ" err="1">
                <a:cs typeface="Calibri Light"/>
              </a:rPr>
              <a:t>of</a:t>
            </a:r>
            <a:r>
              <a:rPr lang="cs-CZ">
                <a:cs typeface="Calibri Light"/>
              </a:rPr>
              <a:t> </a:t>
            </a:r>
            <a:r>
              <a:rPr lang="cs-CZ" err="1">
                <a:cs typeface="Calibri Light"/>
              </a:rPr>
              <a:t>times</a:t>
            </a:r>
            <a:r>
              <a:rPr lang="cs-CZ">
                <a:cs typeface="Calibri Light"/>
              </a:rPr>
              <a:t> past</a:t>
            </a:r>
            <a:endParaRPr lang="cs-CZ"/>
          </a:p>
        </p:txBody>
      </p:sp>
      <p:pic>
        <p:nvPicPr>
          <p:cNvPr id="4" name="Obrázek 4" descr="Obsah obrázku obloha&#10;&#10;Popis vygenerovaný s vysokou mírou spolehlivosti">
            <a:extLst>
              <a:ext uri="{FF2B5EF4-FFF2-40B4-BE49-F238E27FC236}">
                <a16:creationId xmlns:a16="http://schemas.microsoft.com/office/drawing/2014/main" id="{A47EA277-AF5F-4B8C-9705-1DBCAE338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26242" y="1738815"/>
            <a:ext cx="2698504" cy="4351338"/>
          </a:xfrm>
          <a:prstGeom prst="rect">
            <a:avLst/>
          </a:prstGeom>
        </p:spPr>
      </p:pic>
      <p:pic>
        <p:nvPicPr>
          <p:cNvPr id="6" name="Obrázek 6" descr="Obsah obrázku budova, zeď, interiér&#10;&#10;Popis vygenerovaný s vysokou mírou spolehlivosti">
            <a:extLst>
              <a:ext uri="{FF2B5EF4-FFF2-40B4-BE49-F238E27FC236}">
                <a16:creationId xmlns:a16="http://schemas.microsoft.com/office/drawing/2014/main" id="{25B8B611-296A-40B5-9335-0D6527DF9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805" y="1947543"/>
            <a:ext cx="4257554" cy="3850307"/>
          </a:xfrm>
          <a:prstGeom prst="rect">
            <a:avLst/>
          </a:prstGeom>
        </p:spPr>
      </p:pic>
      <p:pic>
        <p:nvPicPr>
          <p:cNvPr id="3" name="Obrázek 4" descr="Obsah obrázku kniha&#10;&#10;Popis vygenerovaný s vysokou mírou spolehlivosti">
            <a:extLst>
              <a:ext uri="{FF2B5EF4-FFF2-40B4-BE49-F238E27FC236}">
                <a16:creationId xmlns:a16="http://schemas.microsoft.com/office/drawing/2014/main" id="{5C1F1BE5-26A2-4D16-A8A3-5CD78FA9E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15" y="2787649"/>
            <a:ext cx="2743200" cy="216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37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1DA9BD-A873-476A-926D-16BEAE6D9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>
                <a:cs typeface="Calibri Light"/>
              </a:rPr>
              <a:t>Modern</a:t>
            </a:r>
            <a:r>
              <a:rPr lang="cs-CZ">
                <a:cs typeface="Calibri Light"/>
              </a:rPr>
              <a:t> sport and fitness</a:t>
            </a:r>
            <a:endParaRPr lang="cs-CZ"/>
          </a:p>
        </p:txBody>
      </p:sp>
      <p:pic>
        <p:nvPicPr>
          <p:cNvPr id="4" name="Obrázek 4" descr="Obsah obrázku fotbal, tráva, osoba, přehrávání&#10;&#10;Popis vygenerovaný s velmi vysokou mírou spolehlivosti">
            <a:extLst>
              <a:ext uri="{FF2B5EF4-FFF2-40B4-BE49-F238E27FC236}">
                <a16:creationId xmlns:a16="http://schemas.microsoft.com/office/drawing/2014/main" id="{348F4B05-3413-4913-B448-0C370C08A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476" y="2144831"/>
            <a:ext cx="5336411" cy="3650366"/>
          </a:xfrm>
          <a:prstGeom prst="rect">
            <a:avLst/>
          </a:prstGeo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id="{2E5E1565-377B-4499-8195-CDE03D773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729" y="528184"/>
            <a:ext cx="4093579" cy="2724694"/>
          </a:xfrm>
          <a:prstGeom prst="rect">
            <a:avLst/>
          </a:prstGeom>
        </p:spPr>
      </p:pic>
      <p:pic>
        <p:nvPicPr>
          <p:cNvPr id="5" name="Obrázek 5" descr="Obsah obrázku exteriér, tráva, obloha, muž&#10;&#10;Popis vygenerovaný s velmi vysokou mírou spolehlivosti">
            <a:extLst>
              <a:ext uri="{FF2B5EF4-FFF2-40B4-BE49-F238E27FC236}">
                <a16:creationId xmlns:a16="http://schemas.microsoft.com/office/drawing/2014/main" id="{30A38BE6-C439-4216-9BAA-78298C370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762" y="3547080"/>
            <a:ext cx="4136857" cy="276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07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8D45C1-CD61-4AA0-A27A-015CDE178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3E23068B-11A6-4E8A-9ACB-D80F2AFB5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553" y="1324055"/>
            <a:ext cx="9786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80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A6D0E8-F413-447E-8FCB-ED9089E87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Calibri Light"/>
              </a:rPr>
              <a:t>Sports</a:t>
            </a:r>
            <a:r>
              <a:rPr lang="cs-CZ" dirty="0">
                <a:cs typeface="Calibri Light"/>
              </a:rPr>
              <a:t> influence</a:t>
            </a:r>
            <a:endParaRPr lang="cs-CZ" dirty="0"/>
          </a:p>
        </p:txBody>
      </p:sp>
      <p:pic>
        <p:nvPicPr>
          <p:cNvPr id="6" name="Obrázek 6" descr="Obsah obrázku interiér, strop, patro, stůl&#10;&#10;Popis vygenerovaný s velmi vysokou mírou spolehlivosti">
            <a:extLst>
              <a:ext uri="{FF2B5EF4-FFF2-40B4-BE49-F238E27FC236}">
                <a16:creationId xmlns:a16="http://schemas.microsoft.com/office/drawing/2014/main" id="{8F4B920B-2E97-4113-9D93-D626FF3B1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347" y="2039540"/>
            <a:ext cx="4567989" cy="3410577"/>
          </a:xfrm>
          <a:prstGeom prst="rect">
            <a:avLst/>
          </a:prstGeom>
        </p:spPr>
      </p:pic>
      <p:pic>
        <p:nvPicPr>
          <p:cNvPr id="8" name="Obrázek 8" descr="Obsah obrázku interiér, vsedě&#10;&#10;Popis vygenerovaný s velmi vysokou mírou spolehlivosti">
            <a:extLst>
              <a:ext uri="{FF2B5EF4-FFF2-40B4-BE49-F238E27FC236}">
                <a16:creationId xmlns:a16="http://schemas.microsoft.com/office/drawing/2014/main" id="{DFD3C439-ACE6-4210-B2FE-D55672467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214" y="3850512"/>
            <a:ext cx="3009899" cy="2825916"/>
          </a:xfrm>
          <a:prstGeom prst="rect">
            <a:avLst/>
          </a:prstGeom>
        </p:spPr>
      </p:pic>
      <p:pic>
        <p:nvPicPr>
          <p:cNvPr id="4" name="Obrázek 4" descr="Obsah obrázku exteriér, osoba, sport, muž&#10;&#10;Popis vygenerovaný s velmi vysokou mírou spolehlivosti">
            <a:extLst>
              <a:ext uri="{FF2B5EF4-FFF2-40B4-BE49-F238E27FC236}">
                <a16:creationId xmlns:a16="http://schemas.microsoft.com/office/drawing/2014/main" id="{257451DB-34BD-45E3-BCF7-5233F77E8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51953" y="416640"/>
            <a:ext cx="5176145" cy="368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9535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Širokoúhlá obrazovka</PresentationFormat>
  <Slides>6</Slides>
  <Notes>0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7" baseType="lpstr">
      <vt:lpstr>Motiv systému Office</vt:lpstr>
      <vt:lpstr>SPORT AND PHYSICAL FITNESS</vt:lpstr>
      <vt:lpstr>What does a sport hav e to have</vt:lpstr>
      <vt:lpstr>Sports and fitness of times past</vt:lpstr>
      <vt:lpstr>Modern sport and fitness</vt:lpstr>
      <vt:lpstr>Prezentace aplikace PowerPoint</vt:lpstr>
      <vt:lpstr>Sports influence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 AND PHYSICAL FITNESS</dc:title>
  <dc:creator/>
  <cp:revision>31</cp:revision>
  <dcterms:created xsi:type="dcterms:W3CDTF">2012-08-16T00:56:33Z</dcterms:created>
  <dcterms:modified xsi:type="dcterms:W3CDTF">2018-11-20T10:43:53Z</dcterms:modified>
</cp:coreProperties>
</file>