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C1A6B5-05C9-4223-B755-9C3A45B0EB39}" type="datetimeFigureOut">
              <a:rPr lang="cs-CZ" smtClean="0"/>
              <a:t>26.11.2018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63F960-8E8E-47F5-B33C-8F64ADC91F8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nsdorf.cz/cz/o-varnsdorfu/historie/historie-datech.html" TargetMode="External"/><Relationship Id="rId2" Type="http://schemas.openxmlformats.org/officeDocument/2006/relationships/hyperlink" Target="https://cs.wikipedia.org/wiki/Varnsdor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Varnsdorfsk&#253;_rybn&#237;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Mimrová</a:t>
            </a:r>
            <a:r>
              <a:rPr lang="cs-CZ" dirty="0" smtClean="0"/>
              <a:t> Klára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smtClean="0"/>
              <a:t>town</a:t>
            </a:r>
            <a:r>
              <a:rPr lang="cs-CZ" dirty="0" smtClean="0"/>
              <a:t> </a:t>
            </a:r>
            <a:r>
              <a:rPr lang="cs-CZ" dirty="0" smtClean="0"/>
              <a:t>and</a:t>
            </a:r>
            <a:r>
              <a:rPr lang="cs-CZ" dirty="0" smtClean="0"/>
              <a:t> region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arose</a:t>
            </a:r>
            <a:r>
              <a:rPr lang="cs-CZ" dirty="0" smtClean="0"/>
              <a:t> – vznikl</a:t>
            </a:r>
          </a:p>
          <a:p>
            <a:r>
              <a:rPr lang="cs-CZ" dirty="0" smtClean="0"/>
              <a:t>dominion – panství </a:t>
            </a:r>
          </a:p>
          <a:p>
            <a:r>
              <a:rPr lang="cs-CZ" dirty="0" err="1" smtClean="0"/>
              <a:t>c</a:t>
            </a:r>
            <a:r>
              <a:rPr lang="cs-CZ" dirty="0" err="1" smtClean="0"/>
              <a:t>olloquially</a:t>
            </a:r>
            <a:r>
              <a:rPr lang="cs-CZ" dirty="0" smtClean="0"/>
              <a:t> – hovorově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cs.wikipedia.org/wiki/Varnsdorf</a:t>
            </a:r>
            <a:endParaRPr lang="cs-CZ" dirty="0" smtClean="0"/>
          </a:p>
          <a:p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www.varnsdorf.cz/cz/o-varnsdorfu/historie/historie-datech.html</a:t>
            </a:r>
            <a:endParaRPr lang="cs-CZ" dirty="0" smtClean="0"/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 smtClean="0">
                <a:hlinkClick r:id="rId4"/>
              </a:rPr>
              <a:t>://</a:t>
            </a:r>
            <a:r>
              <a:rPr lang="en-GB" dirty="0" err="1" smtClean="0">
                <a:hlinkClick r:id="rId4"/>
              </a:rPr>
              <a:t>cs.wikipedia.org</a:t>
            </a:r>
            <a:r>
              <a:rPr lang="en-GB" dirty="0" smtClean="0">
                <a:hlinkClick r:id="rId4"/>
              </a:rPr>
              <a:t>/wiki/</a:t>
            </a:r>
            <a:r>
              <a:rPr lang="en-GB" dirty="0" err="1" smtClean="0">
                <a:hlinkClick r:id="rId4"/>
              </a:rPr>
              <a:t>Varnsdorfský_rybník</a:t>
            </a:r>
            <a:endParaRPr lang="cs-CZ" dirty="0" smtClean="0"/>
          </a:p>
          <a:p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images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Basic 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Varnsdorf</a:t>
            </a:r>
            <a:endParaRPr lang="en-GB" dirty="0"/>
          </a:p>
        </p:txBody>
      </p:sp>
      <p:pic>
        <p:nvPicPr>
          <p:cNvPr id="4" name="Zástupný symbol pro obsah 3" descr="vdf čr map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1714488"/>
            <a:ext cx="4306638" cy="2618436"/>
          </a:xfrm>
        </p:spPr>
      </p:pic>
      <p:sp>
        <p:nvSpPr>
          <p:cNvPr id="5" name="Elipsa 4"/>
          <p:cNvSpPr/>
          <p:nvPr/>
        </p:nvSpPr>
        <p:spPr>
          <a:xfrm flipH="1">
            <a:off x="6143636" y="2000240"/>
            <a:ext cx="71438" cy="7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15074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Varnsdorf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164305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Country: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Region: Ústí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Labem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Děčín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Area: 26.21 km</a:t>
            </a:r>
            <a:r>
              <a:rPr lang="cs-CZ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15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429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 descr="znak v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643314"/>
            <a:ext cx="1643074" cy="2355073"/>
          </a:xfrm>
          <a:prstGeom prst="rect">
            <a:avLst/>
          </a:prstGeom>
        </p:spPr>
      </p:pic>
      <p:pic>
        <p:nvPicPr>
          <p:cNvPr id="13" name="Obrázek 12" descr="vlajka vd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429132"/>
            <a:ext cx="2428892" cy="1627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Varnsdorf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original village has been founded in </a:t>
            </a:r>
            <a:r>
              <a:rPr lang="en-GB" dirty="0" smtClean="0"/>
              <a:t>1357</a:t>
            </a:r>
            <a:endParaRPr lang="cs-CZ" dirty="0" smtClean="0"/>
          </a:p>
          <a:p>
            <a:r>
              <a:rPr lang="en-US" dirty="0" smtClean="0"/>
              <a:t>Year </a:t>
            </a:r>
            <a:r>
              <a:rPr lang="en-US" dirty="0" smtClean="0"/>
              <a:t>1570 </a:t>
            </a:r>
            <a:r>
              <a:rPr lang="en-US" dirty="0" err="1" smtClean="0"/>
              <a:t>Varnsdorf</a:t>
            </a:r>
            <a:r>
              <a:rPr lang="en-US" dirty="0" smtClean="0"/>
              <a:t> became an independent </a:t>
            </a:r>
            <a:r>
              <a:rPr lang="en-US" dirty="0" smtClean="0"/>
              <a:t>dominion</a:t>
            </a:r>
            <a:endParaRPr lang="cs-CZ" dirty="0" smtClean="0"/>
          </a:p>
          <a:p>
            <a:r>
              <a:rPr lang="en-US" dirty="0" smtClean="0"/>
              <a:t>In 1849 there was a merging of six villages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Varnsdorf as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endParaRPr lang="cs-CZ" dirty="0" smtClean="0"/>
          </a:p>
          <a:p>
            <a:r>
              <a:rPr lang="cs-CZ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was the largest village in the Austro-Hungarian </a:t>
            </a:r>
            <a:r>
              <a:rPr lang="en-US" dirty="0" smtClean="0"/>
              <a:t>Empire</a:t>
            </a:r>
            <a:endParaRPr lang="cs-CZ" dirty="0" smtClean="0"/>
          </a:p>
          <a:p>
            <a:r>
              <a:rPr lang="en-US" dirty="0" smtClean="0"/>
              <a:t>28</a:t>
            </a:r>
            <a:r>
              <a:rPr lang="cs-CZ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July 1868 </a:t>
            </a:r>
            <a:r>
              <a:rPr lang="cs-CZ" dirty="0" err="1" smtClean="0"/>
              <a:t>V</a:t>
            </a:r>
            <a:r>
              <a:rPr lang="en-US" dirty="0" err="1" smtClean="0"/>
              <a:t>arnsdorf</a:t>
            </a:r>
            <a:r>
              <a:rPr lang="en-US" dirty="0" smtClean="0"/>
              <a:t> </a:t>
            </a:r>
            <a:r>
              <a:rPr lang="cs-CZ" dirty="0" err="1" smtClean="0"/>
              <a:t>officially</a:t>
            </a:r>
            <a:r>
              <a:rPr lang="cs-CZ" dirty="0" smtClean="0"/>
              <a:t> </a:t>
            </a:r>
            <a:r>
              <a:rPr lang="en-US" dirty="0" smtClean="0"/>
              <a:t>became </a:t>
            </a:r>
            <a:r>
              <a:rPr lang="en-US" dirty="0" smtClean="0"/>
              <a:t>a town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Culture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4" name="Zástupný symbol pro obsah 3" descr="divadl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433763" cy="2289175"/>
          </a:xfrm>
        </p:spPr>
      </p:pic>
      <p:pic>
        <p:nvPicPr>
          <p:cNvPr id="5" name="Obrázek 4" descr="k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71942"/>
            <a:ext cx="3810000" cy="2120900"/>
          </a:xfrm>
          <a:prstGeom prst="rect">
            <a:avLst/>
          </a:prstGeom>
        </p:spPr>
      </p:pic>
      <p:pic>
        <p:nvPicPr>
          <p:cNvPr id="6" name="Obrázek 5" descr="muze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643050"/>
            <a:ext cx="3835985" cy="2109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r>
              <a:rPr lang="en-GB" dirty="0" err="1" smtClean="0"/>
              <a:t>istorical</a:t>
            </a:r>
            <a:r>
              <a:rPr lang="en-GB" dirty="0" smtClean="0"/>
              <a:t> </a:t>
            </a:r>
            <a:r>
              <a:rPr lang="en-GB" dirty="0" smtClean="0"/>
              <a:t>sights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the city there are 5 </a:t>
            </a:r>
            <a:r>
              <a:rPr lang="en-US" dirty="0" smtClean="0"/>
              <a:t>churches</a:t>
            </a:r>
            <a:endParaRPr lang="cs-CZ" dirty="0" smtClean="0"/>
          </a:p>
          <a:p>
            <a:r>
              <a:rPr lang="cs-CZ" dirty="0" smtClean="0"/>
              <a:t>Hrádek </a:t>
            </a:r>
          </a:p>
          <a:p>
            <a:r>
              <a:rPr lang="cs-CZ" dirty="0" err="1" smtClean="0"/>
              <a:t>Plague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r>
              <a:rPr lang="cs-CZ" dirty="0" smtClean="0"/>
              <a:t> Nejsvětější Trojice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street</a:t>
            </a:r>
            <a:r>
              <a:rPr lang="cs-CZ" dirty="0" smtClean="0"/>
              <a:t> Pohraniční stráže 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4" name="Obrázek 3" descr="kost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876"/>
            <a:ext cx="1952625" cy="2343150"/>
          </a:xfrm>
          <a:prstGeom prst="rect">
            <a:avLst/>
          </a:prstGeom>
        </p:spPr>
      </p:pic>
      <p:pic>
        <p:nvPicPr>
          <p:cNvPr id="5" name="Obrázek 4" descr="hrád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929066"/>
            <a:ext cx="2466975" cy="1847850"/>
          </a:xfrm>
          <a:prstGeom prst="rect">
            <a:avLst/>
          </a:prstGeom>
        </p:spPr>
      </p:pic>
      <p:pic>
        <p:nvPicPr>
          <p:cNvPr id="6" name="Obrázek 5" descr="m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357562"/>
            <a:ext cx="2335606" cy="2547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8 </a:t>
            </a:r>
            <a:r>
              <a:rPr lang="cs-CZ" dirty="0" err="1" smtClean="0"/>
              <a:t>kindergartens</a:t>
            </a:r>
            <a:endParaRPr lang="cs-CZ" dirty="0" smtClean="0"/>
          </a:p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endParaRPr lang="en-GB" dirty="0"/>
          </a:p>
        </p:txBody>
      </p:sp>
      <p:pic>
        <p:nvPicPr>
          <p:cNvPr id="6" name="Obrázek 5" descr="b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214686"/>
            <a:ext cx="3905277" cy="2928958"/>
          </a:xfrm>
          <a:prstGeom prst="rect">
            <a:avLst/>
          </a:prstGeom>
        </p:spPr>
      </p:pic>
      <p:pic>
        <p:nvPicPr>
          <p:cNvPr id="7" name="Obrázek 6" descr="zvláštní škola v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4214824" cy="2970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Mandava</a:t>
            </a:r>
            <a:r>
              <a:rPr lang="cs-CZ" dirty="0" smtClean="0"/>
              <a:t> </a:t>
            </a:r>
          </a:p>
          <a:p>
            <a:r>
              <a:rPr lang="cs-CZ" dirty="0" smtClean="0"/>
              <a:t>Špičák</a:t>
            </a:r>
          </a:p>
          <a:p>
            <a:r>
              <a:rPr lang="cs-CZ" dirty="0" err="1" smtClean="0"/>
              <a:t>Parks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Ponds</a:t>
            </a:r>
            <a:endParaRPr lang="cs-CZ" dirty="0" smtClean="0"/>
          </a:p>
          <a:p>
            <a:endParaRPr lang="en-GB" dirty="0"/>
          </a:p>
        </p:txBody>
      </p:sp>
      <p:pic>
        <p:nvPicPr>
          <p:cNvPr id="4" name="Obrázek 3" descr="Varnsdorfský_ryb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571868" cy="2678901"/>
          </a:xfrm>
          <a:prstGeom prst="rect">
            <a:avLst/>
          </a:prstGeom>
        </p:spPr>
      </p:pic>
      <p:pic>
        <p:nvPicPr>
          <p:cNvPr id="5" name="Obrázek 4" descr="spic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048127" cy="3036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Free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Cafes</a:t>
            </a:r>
            <a:endParaRPr lang="cs-CZ" dirty="0" smtClean="0"/>
          </a:p>
          <a:p>
            <a:r>
              <a:rPr lang="cs-CZ" dirty="0" err="1" smtClean="0"/>
              <a:t>Restaurants</a:t>
            </a:r>
            <a:endParaRPr lang="cs-CZ" dirty="0" smtClean="0"/>
          </a:p>
          <a:p>
            <a:r>
              <a:rPr lang="cs-CZ" dirty="0" smtClean="0"/>
              <a:t>Sport </a:t>
            </a:r>
            <a:r>
              <a:rPr lang="cs-CZ" dirty="0" err="1" smtClean="0"/>
              <a:t>areas</a:t>
            </a:r>
            <a:endParaRPr lang="en-GB" dirty="0"/>
          </a:p>
        </p:txBody>
      </p:sp>
      <p:pic>
        <p:nvPicPr>
          <p:cNvPr id="4" name="Obrázek 3" descr="hos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00174"/>
            <a:ext cx="3581400" cy="1276350"/>
          </a:xfrm>
          <a:prstGeom prst="rect">
            <a:avLst/>
          </a:prstGeom>
        </p:spPr>
      </p:pic>
      <p:pic>
        <p:nvPicPr>
          <p:cNvPr id="5" name="Obrázek 4" descr="kristi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214686"/>
            <a:ext cx="3071834" cy="2860892"/>
          </a:xfrm>
          <a:prstGeom prst="rect">
            <a:avLst/>
          </a:prstGeom>
        </p:spPr>
      </p:pic>
      <p:pic>
        <p:nvPicPr>
          <p:cNvPr id="6" name="Obrázek 5" descr="nik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143248"/>
            <a:ext cx="2928943" cy="29289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Answer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 smtClean="0"/>
              <a:t>many people live in </a:t>
            </a:r>
            <a:r>
              <a:rPr lang="cs-CZ" dirty="0" err="1" smtClean="0"/>
              <a:t>V</a:t>
            </a:r>
            <a:r>
              <a:rPr lang="en-US" dirty="0" err="1" smtClean="0"/>
              <a:t>arnsdorf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which year </a:t>
            </a:r>
            <a:r>
              <a:rPr lang="cs-CZ" dirty="0" err="1" smtClean="0"/>
              <a:t>V</a:t>
            </a:r>
            <a:r>
              <a:rPr lang="en-US" dirty="0" err="1" smtClean="0"/>
              <a:t>arnsdorf</a:t>
            </a:r>
            <a:r>
              <a:rPr lang="en-US" dirty="0" smtClean="0"/>
              <a:t> </a:t>
            </a:r>
            <a:r>
              <a:rPr lang="en-US" dirty="0" smtClean="0"/>
              <a:t>arose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en-US" dirty="0" smtClean="0"/>
              <a:t>In which year </a:t>
            </a:r>
            <a:r>
              <a:rPr lang="en-US" dirty="0" err="1" smtClean="0"/>
              <a:t>Varnsdorf</a:t>
            </a:r>
            <a:r>
              <a:rPr lang="en-US" dirty="0" smtClean="0"/>
              <a:t> became the </a:t>
            </a:r>
            <a:r>
              <a:rPr lang="cs-CZ" dirty="0" err="1" smtClean="0"/>
              <a:t>town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en-US" dirty="0" smtClean="0"/>
              <a:t>Name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en-US" dirty="0" smtClean="0"/>
              <a:t>historic</a:t>
            </a:r>
            <a:r>
              <a:rPr lang="cs-CZ" dirty="0" err="1" smtClean="0"/>
              <a:t>al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cs-CZ" dirty="0" err="1" smtClean="0"/>
              <a:t>ghts</a:t>
            </a:r>
            <a:r>
              <a:rPr lang="en-US" dirty="0" smtClean="0"/>
              <a:t> </a:t>
            </a:r>
            <a:r>
              <a:rPr lang="cs-CZ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Varnsdorf</a:t>
            </a:r>
            <a:endParaRPr lang="cs-CZ" dirty="0" smtClean="0"/>
          </a:p>
          <a:p>
            <a:r>
              <a:rPr lang="cs-CZ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 smtClean="0"/>
              <a:t>river flows through </a:t>
            </a:r>
            <a:r>
              <a:rPr lang="en-US" dirty="0" err="1" smtClean="0"/>
              <a:t>Varnsdorf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en-US" dirty="0" smtClean="0"/>
              <a:t>Name one pond in </a:t>
            </a:r>
            <a:r>
              <a:rPr lang="cs-CZ" dirty="0" err="1" smtClean="0"/>
              <a:t>V</a:t>
            </a:r>
            <a:r>
              <a:rPr lang="en-US" dirty="0" err="1" smtClean="0"/>
              <a:t>arnsdorf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354</TotalTime>
  <Words>199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My town and region</vt:lpstr>
      <vt:lpstr>Basic information about Varnsdorf</vt:lpstr>
      <vt:lpstr>History of Varnsdorf</vt:lpstr>
      <vt:lpstr>Culture </vt:lpstr>
      <vt:lpstr>Historical sights </vt:lpstr>
      <vt:lpstr>Schools and education</vt:lpstr>
      <vt:lpstr>Natural environment</vt:lpstr>
      <vt:lpstr>Free time </vt:lpstr>
      <vt:lpstr>Answer the questions</vt:lpstr>
      <vt:lpstr>Vocabulary </vt:lpstr>
      <vt:lpstr>Sources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 and region</dc:title>
  <dc:creator>Klára Mimrová</dc:creator>
  <cp:lastModifiedBy>Klára Mimrová</cp:lastModifiedBy>
  <cp:revision>3</cp:revision>
  <dcterms:created xsi:type="dcterms:W3CDTF">2018-11-26T15:41:02Z</dcterms:created>
  <dcterms:modified xsi:type="dcterms:W3CDTF">2018-11-26T21:35:44Z</dcterms:modified>
</cp:coreProperties>
</file>