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62FC-331F-4DC4-BD91-D9BCF741C3CF}" type="datetimeFigureOut">
              <a:rPr lang="cs-CZ" smtClean="0"/>
              <a:t>4.10.2018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F8EA42-5EC8-41E4-9B6A-9686330C99A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62FC-331F-4DC4-BD91-D9BCF741C3CF}" type="datetimeFigureOut">
              <a:rPr lang="cs-CZ" smtClean="0"/>
              <a:t>4.10.2018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EA42-5EC8-41E4-9B6A-9686330C99A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F8EA42-5EC8-41E4-9B6A-9686330C99AD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62FC-331F-4DC4-BD91-D9BCF741C3CF}" type="datetimeFigureOut">
              <a:rPr lang="cs-CZ" smtClean="0"/>
              <a:t>4.10.2018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62FC-331F-4DC4-BD91-D9BCF741C3CF}" type="datetimeFigureOut">
              <a:rPr lang="cs-CZ" smtClean="0"/>
              <a:t>4.10.2018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F8EA42-5EC8-41E4-9B6A-9686330C99A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62FC-331F-4DC4-BD91-D9BCF741C3CF}" type="datetimeFigureOut">
              <a:rPr lang="cs-CZ" smtClean="0"/>
              <a:t>4.10.2018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F8EA42-5EC8-41E4-9B6A-9686330C99A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5C562FC-331F-4DC4-BD91-D9BCF741C3CF}" type="datetimeFigureOut">
              <a:rPr lang="cs-CZ" smtClean="0"/>
              <a:t>4.10.2018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EA42-5EC8-41E4-9B6A-9686330C99A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62FC-331F-4DC4-BD91-D9BCF741C3CF}" type="datetimeFigureOut">
              <a:rPr lang="cs-CZ" smtClean="0"/>
              <a:t>4.10.2018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F8EA42-5EC8-41E4-9B6A-9686330C99A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62FC-331F-4DC4-BD91-D9BCF741C3CF}" type="datetimeFigureOut">
              <a:rPr lang="cs-CZ" smtClean="0"/>
              <a:t>4.10.2018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F8EA42-5EC8-41E4-9B6A-9686330C99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62FC-331F-4DC4-BD91-D9BCF741C3CF}" type="datetimeFigureOut">
              <a:rPr lang="cs-CZ" smtClean="0"/>
              <a:t>4.10.2018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F8EA42-5EC8-41E4-9B6A-9686330C99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F8EA42-5EC8-41E4-9B6A-9686330C99A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62FC-331F-4DC4-BD91-D9BCF741C3CF}" type="datetimeFigureOut">
              <a:rPr lang="cs-CZ" smtClean="0"/>
              <a:t>4.10.2018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F8EA42-5EC8-41E4-9B6A-9686330C99A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5C562FC-331F-4DC4-BD91-D9BCF741C3CF}" type="datetimeFigureOut">
              <a:rPr lang="cs-CZ" smtClean="0"/>
              <a:t>4.10.2018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5C562FC-331F-4DC4-BD91-D9BCF741C3CF}" type="datetimeFigureOut">
              <a:rPr lang="cs-CZ" smtClean="0"/>
              <a:t>4.10.2018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F8EA42-5EC8-41E4-9B6A-9686330C99AD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lmsforaction.org/articles/john-lennons-imagine-made-into-a-comic-strip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U.S. </a:t>
            </a:r>
            <a:r>
              <a:rPr lang="cs-CZ" dirty="0" err="1"/>
              <a:t>H</a:t>
            </a:r>
            <a:r>
              <a:rPr lang="cs-CZ" dirty="0" err="1" smtClean="0"/>
              <a:t>istory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Imperialism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endParaRPr lang="cs-CZ" dirty="0"/>
          </a:p>
        </p:txBody>
      </p:sp>
      <p:pic>
        <p:nvPicPr>
          <p:cNvPr id="11" name="Zástupný symbol pro obsah 10" descr="am empire i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665590" cy="2137039"/>
          </a:xfrm>
        </p:spPr>
      </p:pic>
      <p:pic>
        <p:nvPicPr>
          <p:cNvPr id="5" name="Obrázek 4" descr="am imperialis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797152"/>
            <a:ext cx="2661816" cy="1577518"/>
          </a:xfrm>
          <a:prstGeom prst="rect">
            <a:avLst/>
          </a:prstGeom>
        </p:spPr>
      </p:pic>
      <p:pic>
        <p:nvPicPr>
          <p:cNvPr id="7" name="Obrázek 6" descr="am i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645024"/>
            <a:ext cx="2167795" cy="2996952"/>
          </a:xfrm>
          <a:prstGeom prst="rect">
            <a:avLst/>
          </a:prstGeom>
        </p:spPr>
      </p:pic>
      <p:pic>
        <p:nvPicPr>
          <p:cNvPr id="9" name="Obrázek 8" descr="hawai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340768"/>
            <a:ext cx="4373135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vietnam 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933056"/>
            <a:ext cx="4283968" cy="2141984"/>
          </a:xfrm>
          <a:prstGeom prst="rect">
            <a:avLst/>
          </a:prstGeom>
        </p:spPr>
      </p:pic>
      <p:pic>
        <p:nvPicPr>
          <p:cNvPr id="7" name="Obrázek 6" descr="korean 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2737104" cy="2136648"/>
          </a:xfrm>
          <a:prstGeom prst="rect">
            <a:avLst/>
          </a:prstGeom>
        </p:spPr>
      </p:pic>
      <p:pic>
        <p:nvPicPr>
          <p:cNvPr id="8" name="Obrázek 7" descr="hipp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077072"/>
            <a:ext cx="2766061" cy="2098749"/>
          </a:xfrm>
          <a:prstGeom prst="rect">
            <a:avLst/>
          </a:prstGeom>
        </p:spPr>
      </p:pic>
      <p:pic>
        <p:nvPicPr>
          <p:cNvPr id="9" name="Obrázek 8" descr="us vete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340768"/>
            <a:ext cx="2684663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us im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3238500" cy="3810000"/>
          </a:xfrm>
        </p:spPr>
      </p:pic>
      <p:pic>
        <p:nvPicPr>
          <p:cNvPr id="6" name="Obrázek 5" descr="am emp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692696"/>
            <a:ext cx="4690423" cy="2852039"/>
          </a:xfrm>
          <a:prstGeom prst="rect">
            <a:avLst/>
          </a:prstGeom>
        </p:spPr>
      </p:pic>
      <p:pic>
        <p:nvPicPr>
          <p:cNvPr id="7" name="Obrázek 6" descr="afghan w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933056"/>
            <a:ext cx="3419872" cy="24580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win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4256196" cy="2769171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861048"/>
            <a:ext cx="4392488" cy="247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https://www.filmsforaction.org/articles/john-lennons-imagine-made-into-a-comic-strip/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https://www.youtube.com/watch?v=r03wFlziZDU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Jamestown</a:t>
            </a:r>
            <a:r>
              <a:rPr lang="cs-CZ" dirty="0" smtClean="0"/>
              <a:t> 1607</a:t>
            </a:r>
            <a:endParaRPr lang="cs-CZ" dirty="0"/>
          </a:p>
        </p:txBody>
      </p:sp>
      <p:pic>
        <p:nvPicPr>
          <p:cNvPr id="4" name="Zástupný symbol pro obsah 3" descr="jamestown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00808"/>
            <a:ext cx="4753584" cy="2160240"/>
          </a:xfrm>
        </p:spPr>
      </p:pic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3151287" cy="2618233"/>
          </a:xfrm>
          <a:prstGeom prst="rect">
            <a:avLst/>
          </a:prstGeom>
          <a:noFill/>
        </p:spPr>
      </p:pic>
      <p:pic>
        <p:nvPicPr>
          <p:cNvPr id="7" name="Obrázek 6" descr="jamestown 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933056"/>
            <a:ext cx="3175000" cy="2730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Pilgrim</a:t>
            </a:r>
            <a:r>
              <a:rPr lang="cs-CZ" dirty="0" smtClean="0"/>
              <a:t> </a:t>
            </a:r>
            <a:r>
              <a:rPr lang="cs-CZ" dirty="0" err="1" smtClean="0"/>
              <a:t>Fathers</a:t>
            </a:r>
            <a:r>
              <a:rPr lang="cs-CZ" dirty="0" smtClean="0"/>
              <a:t> (1620, 1621)</a:t>
            </a:r>
            <a:endParaRPr lang="cs-CZ" dirty="0"/>
          </a:p>
        </p:txBody>
      </p:sp>
      <p:pic>
        <p:nvPicPr>
          <p:cNvPr id="4" name="Zástupný symbol pro obsah 3" descr="pilgri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3373018" cy="2795319"/>
          </a:xfrm>
        </p:spPr>
      </p:pic>
      <p:pic>
        <p:nvPicPr>
          <p:cNvPr id="5" name="Obrázek 4" descr="pilgrim fat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653136"/>
            <a:ext cx="2520280" cy="1786598"/>
          </a:xfrm>
          <a:prstGeom prst="rect">
            <a:avLst/>
          </a:prstGeom>
        </p:spPr>
      </p:pic>
      <p:pic>
        <p:nvPicPr>
          <p:cNvPr id="6" name="Obrázek 5" descr="thanksgivi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916832"/>
            <a:ext cx="3376795" cy="1901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Native</a:t>
            </a:r>
            <a:r>
              <a:rPr lang="cs-CZ" dirty="0" smtClean="0"/>
              <a:t> </a:t>
            </a:r>
            <a:r>
              <a:rPr lang="cs-CZ" dirty="0" err="1" smtClean="0"/>
              <a:t>Americans</a:t>
            </a:r>
            <a:endParaRPr lang="cs-CZ" dirty="0"/>
          </a:p>
        </p:txBody>
      </p:sp>
      <p:pic>
        <p:nvPicPr>
          <p:cNvPr id="4" name="Zástupný symbol pro obsah 3" descr="lib-native-americans-northeast-a6c58a4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772816"/>
            <a:ext cx="2473297" cy="1388959"/>
          </a:xfrm>
        </p:spPr>
      </p:pic>
      <p:pic>
        <p:nvPicPr>
          <p:cNvPr id="5" name="Obrázek 4" descr="native 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933056"/>
            <a:ext cx="2143125" cy="2143125"/>
          </a:xfrm>
          <a:prstGeom prst="rect">
            <a:avLst/>
          </a:prstGeom>
        </p:spPr>
      </p:pic>
      <p:pic>
        <p:nvPicPr>
          <p:cNvPr id="6" name="Obrázek 5" descr="Native-Americ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005064"/>
            <a:ext cx="4687910" cy="2495178"/>
          </a:xfrm>
          <a:prstGeom prst="rect">
            <a:avLst/>
          </a:prstGeom>
        </p:spPr>
      </p:pic>
      <p:pic>
        <p:nvPicPr>
          <p:cNvPr id="7" name="Obrázek 6" descr="native-americans-wikiped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268760"/>
            <a:ext cx="2974991" cy="23884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American</a:t>
            </a:r>
            <a:r>
              <a:rPr lang="cs-CZ" dirty="0" smtClean="0"/>
              <a:t> – Indian </a:t>
            </a:r>
            <a:r>
              <a:rPr lang="cs-CZ" dirty="0" err="1" smtClean="0"/>
              <a:t>wars</a:t>
            </a:r>
            <a:endParaRPr lang="cs-CZ" dirty="0"/>
          </a:p>
        </p:txBody>
      </p:sp>
      <p:pic>
        <p:nvPicPr>
          <p:cNvPr id="4" name="Zástupný symbol pro obsah 3" descr="am ind wa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3072341" cy="2304256"/>
          </a:xfrm>
        </p:spPr>
      </p:pic>
      <p:pic>
        <p:nvPicPr>
          <p:cNvPr id="5" name="Obrázek 4" descr="am ind w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933056"/>
            <a:ext cx="3873624" cy="2178914"/>
          </a:xfrm>
          <a:prstGeom prst="rect">
            <a:avLst/>
          </a:prstGeom>
        </p:spPr>
      </p:pic>
      <p:pic>
        <p:nvPicPr>
          <p:cNvPr id="6" name="Obrázek 5" descr="indian reservat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564904"/>
            <a:ext cx="3454784" cy="24493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1776 </a:t>
            </a:r>
            <a:r>
              <a:rPr lang="cs-CZ" dirty="0" err="1" smtClean="0"/>
              <a:t>Declaration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Independence</a:t>
            </a:r>
            <a:endParaRPr lang="cs-CZ" dirty="0"/>
          </a:p>
        </p:txBody>
      </p:sp>
      <p:pic>
        <p:nvPicPr>
          <p:cNvPr id="4" name="Zástupný symbol pro obsah 3" descr="american revolu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3315021" cy="2160240"/>
          </a:xfrm>
        </p:spPr>
      </p:pic>
      <p:pic>
        <p:nvPicPr>
          <p:cNvPr id="5" name="Obrázek 4" descr="george-washing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437112"/>
            <a:ext cx="1602715" cy="2003394"/>
          </a:xfrm>
          <a:prstGeom prst="rect">
            <a:avLst/>
          </a:prstGeom>
        </p:spPr>
      </p:pic>
      <p:pic>
        <p:nvPicPr>
          <p:cNvPr id="6" name="Obrázek 5" descr="statue_of_liber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653136"/>
            <a:ext cx="3428433" cy="1929284"/>
          </a:xfrm>
          <a:prstGeom prst="rect">
            <a:avLst/>
          </a:prstGeom>
        </p:spPr>
      </p:pic>
      <p:pic>
        <p:nvPicPr>
          <p:cNvPr id="7" name="Obrázek 6" descr="decl of i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988840"/>
            <a:ext cx="3672137" cy="20699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Civil </a:t>
            </a:r>
            <a:r>
              <a:rPr lang="cs-CZ" dirty="0" err="1" smtClean="0"/>
              <a:t>War</a:t>
            </a:r>
            <a:r>
              <a:rPr lang="cs-CZ" dirty="0" smtClean="0"/>
              <a:t> (1861 - 1865)</a:t>
            </a:r>
            <a:endParaRPr lang="cs-CZ" dirty="0"/>
          </a:p>
        </p:txBody>
      </p:sp>
      <p:pic>
        <p:nvPicPr>
          <p:cNvPr id="4" name="Zástupný symbol pro obsah 3" descr="civil wa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005064"/>
            <a:ext cx="3356305" cy="2376264"/>
          </a:xfrm>
        </p:spPr>
      </p:pic>
      <p:pic>
        <p:nvPicPr>
          <p:cNvPr id="5" name="Obrázek 4" descr="civil-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293096"/>
            <a:ext cx="1952185" cy="2132856"/>
          </a:xfrm>
          <a:prstGeom prst="rect">
            <a:avLst/>
          </a:prstGeom>
        </p:spPr>
      </p:pic>
      <p:pic>
        <p:nvPicPr>
          <p:cNvPr id="6" name="Obrázek 5" descr="slaves_on_a_plant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2926080" cy="1633728"/>
          </a:xfrm>
          <a:prstGeom prst="rect">
            <a:avLst/>
          </a:prstGeom>
        </p:spPr>
      </p:pic>
      <p:pic>
        <p:nvPicPr>
          <p:cNvPr id="7" name="Obrázek 6" descr="abraham lincol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988840"/>
            <a:ext cx="2491087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Racial</a:t>
            </a:r>
            <a:r>
              <a:rPr lang="cs-CZ" dirty="0" smtClean="0"/>
              <a:t> </a:t>
            </a:r>
            <a:r>
              <a:rPr lang="cs-CZ" dirty="0" err="1" smtClean="0"/>
              <a:t>segregation</a:t>
            </a:r>
            <a:endParaRPr lang="cs-CZ" dirty="0"/>
          </a:p>
        </p:txBody>
      </p:sp>
      <p:pic>
        <p:nvPicPr>
          <p:cNvPr id="4" name="Zástupný symbol pro obsah 3" descr="ku klux kl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3106796" cy="1932087"/>
          </a:xfrm>
        </p:spPr>
      </p:pic>
      <p:pic>
        <p:nvPicPr>
          <p:cNvPr id="5" name="Obrázek 4" descr="segregation-560x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12776"/>
            <a:ext cx="3774815" cy="2453630"/>
          </a:xfrm>
          <a:prstGeom prst="rect">
            <a:avLst/>
          </a:prstGeom>
        </p:spPr>
      </p:pic>
      <p:pic>
        <p:nvPicPr>
          <p:cNvPr id="6" name="Obrázek 5" descr="m l 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564904"/>
            <a:ext cx="3156515" cy="2160240"/>
          </a:xfrm>
          <a:prstGeom prst="rect">
            <a:avLst/>
          </a:prstGeom>
        </p:spPr>
      </p:pic>
      <p:pic>
        <p:nvPicPr>
          <p:cNvPr id="7" name="Obrázek 6" descr="montgomery-bus-boycott-1038x5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293096"/>
            <a:ext cx="3404119" cy="18889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Lynching</a:t>
            </a:r>
            <a:endParaRPr lang="cs-CZ" dirty="0"/>
          </a:p>
        </p:txBody>
      </p:sp>
      <p:pic>
        <p:nvPicPr>
          <p:cNvPr id="4" name="Zástupný symbol pro obsah 3" descr="lynching 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4660390" cy="2478575"/>
          </a:xfrm>
        </p:spPr>
      </p:pic>
      <p:pic>
        <p:nvPicPr>
          <p:cNvPr id="5" name="Obrázek 4" descr="lynching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789040"/>
            <a:ext cx="2995739" cy="2204864"/>
          </a:xfrm>
          <a:prstGeom prst="rect">
            <a:avLst/>
          </a:prstGeom>
        </p:spPr>
      </p:pic>
      <p:pic>
        <p:nvPicPr>
          <p:cNvPr id="6" name="Obrázek 5" descr="ku klux kl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365104"/>
            <a:ext cx="3262934" cy="20291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87</TotalTime>
  <Words>44</Words>
  <Application>Microsoft Office PowerPoint</Application>
  <PresentationFormat>Předvádění na obrazovce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Administrativní</vt:lpstr>
      <vt:lpstr>The U.S. History</vt:lpstr>
      <vt:lpstr>Jamestown 1607</vt:lpstr>
      <vt:lpstr>Pilgrim Fathers (1620, 1621)</vt:lpstr>
      <vt:lpstr>Native Americans</vt:lpstr>
      <vt:lpstr>American – Indian wars</vt:lpstr>
      <vt:lpstr>1776 Declaration of Independence</vt:lpstr>
      <vt:lpstr>The Civil War (1861 - 1865)</vt:lpstr>
      <vt:lpstr>Racial segregation</vt:lpstr>
      <vt:lpstr>Lynching</vt:lpstr>
      <vt:lpstr>Imperialism and wars</vt:lpstr>
      <vt:lpstr>Snímek 11</vt:lpstr>
      <vt:lpstr>Snímek 12</vt:lpstr>
      <vt:lpstr>Snímek 13</vt:lpstr>
      <vt:lpstr>Snímek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U.S. history</dc:title>
  <dc:creator>hendni</dc:creator>
  <cp:lastModifiedBy>hendni</cp:lastModifiedBy>
  <cp:revision>12</cp:revision>
  <dcterms:created xsi:type="dcterms:W3CDTF">2018-10-04T13:08:57Z</dcterms:created>
  <dcterms:modified xsi:type="dcterms:W3CDTF">2018-10-04T14:36:46Z</dcterms:modified>
</cp:coreProperties>
</file>