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8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D7-C1EC-4056-9EAE-C088473E35EC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5DEC-C37C-4EFA-B893-F6D9C4AE3D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81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D7-C1EC-4056-9EAE-C088473E35EC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5DEC-C37C-4EFA-B893-F6D9C4AE3D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07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D7-C1EC-4056-9EAE-C088473E35EC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5DEC-C37C-4EFA-B893-F6D9C4AE3D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17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D7-C1EC-4056-9EAE-C088473E35EC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5DEC-C37C-4EFA-B893-F6D9C4AE3D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41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D7-C1EC-4056-9EAE-C088473E35EC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5DEC-C37C-4EFA-B893-F6D9C4AE3D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5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D7-C1EC-4056-9EAE-C088473E35EC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5DEC-C37C-4EFA-B893-F6D9C4AE3D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88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D7-C1EC-4056-9EAE-C088473E35EC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5DEC-C37C-4EFA-B893-F6D9C4AE3D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88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D7-C1EC-4056-9EAE-C088473E35EC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5DEC-C37C-4EFA-B893-F6D9C4AE3D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72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D7-C1EC-4056-9EAE-C088473E35EC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5DEC-C37C-4EFA-B893-F6D9C4AE3D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31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D7-C1EC-4056-9EAE-C088473E35EC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5DEC-C37C-4EFA-B893-F6D9C4AE3D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74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D7-C1EC-4056-9EAE-C088473E35EC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5DEC-C37C-4EFA-B893-F6D9C4AE3D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98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1AD7-C1EC-4056-9EAE-C088473E35EC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5DEC-C37C-4EFA-B893-F6D9C4AE3D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88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32"/>
            <a:ext cx="9144000" cy="68810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  <a:solidFill>
            <a:srgbClr val="98824A"/>
          </a:solidFill>
        </p:spPr>
        <p:txBody>
          <a:bodyPr/>
          <a:lstStyle/>
          <a:p>
            <a:r>
              <a:rPr lang="cs-CZ" b="1" dirty="0" smtClean="0"/>
              <a:t>HUDBA 2. POLOVINY 20. STOLETÍ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  <a:solidFill>
            <a:srgbClr val="98824A"/>
          </a:solidFill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Linda </a:t>
            </a:r>
            <a:r>
              <a:rPr lang="cs-CZ" dirty="0" err="1" smtClean="0">
                <a:solidFill>
                  <a:schemeClr val="tx1"/>
                </a:solidFill>
              </a:rPr>
              <a:t>Dojčánová</a:t>
            </a:r>
            <a:r>
              <a:rPr lang="cs-CZ" dirty="0" smtClean="0">
                <a:solidFill>
                  <a:schemeClr val="tx1"/>
                </a:solidFill>
              </a:rPr>
              <a:t>, Karolína Jirsáková, Leila </a:t>
            </a:r>
            <a:r>
              <a:rPr lang="cs-CZ" dirty="0" err="1" smtClean="0">
                <a:solidFill>
                  <a:schemeClr val="tx1"/>
                </a:solidFill>
              </a:rPr>
              <a:t>Hebrani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8824A"/>
          </a:solidFill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98824A"/>
          </a:solidFill>
        </p:spPr>
        <p:txBody>
          <a:bodyPr/>
          <a:lstStyle/>
          <a:p>
            <a:r>
              <a:rPr lang="cs-CZ" dirty="0" smtClean="0"/>
              <a:t>wikipedie.org</a:t>
            </a:r>
          </a:p>
          <a:p>
            <a:r>
              <a:rPr lang="cs-CZ" dirty="0" smtClean="0"/>
              <a:t>muni.cz</a:t>
            </a:r>
          </a:p>
          <a:p>
            <a:r>
              <a:rPr lang="cs-CZ" dirty="0"/>
              <a:t>s</a:t>
            </a:r>
            <a:r>
              <a:rPr lang="cs-CZ" dirty="0" smtClean="0"/>
              <a:t>tuduju.cz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79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dirty="0" smtClean="0"/>
              <a:t>Nové hudební žánry např. : rock, pop, elektronická hudba, funk</a:t>
            </a:r>
          </a:p>
          <a:p>
            <a:r>
              <a:rPr lang="cs-CZ" dirty="0" smtClean="0"/>
              <a:t>Velký rozvoj hudby, vznik mnoha známých skupin</a:t>
            </a:r>
          </a:p>
          <a:p>
            <a:r>
              <a:rPr lang="cs-CZ" dirty="0" smtClean="0"/>
              <a:t>Vydávali se alba a kazety (</a:t>
            </a:r>
            <a:r>
              <a:rPr lang="cs-CZ" dirty="0" err="1" smtClean="0"/>
              <a:t>walkman,sluchátka</a:t>
            </a:r>
            <a:r>
              <a:rPr lang="cs-CZ" dirty="0" smtClean="0"/>
              <a:t>, gramofon)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46" y="1600200"/>
            <a:ext cx="35176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69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 smtClean="0"/>
              <a:t>HUDEBNÍ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809"/>
            <a:ext cx="2962672" cy="388843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dirty="0" smtClean="0"/>
              <a:t>Bubny </a:t>
            </a:r>
          </a:p>
          <a:p>
            <a:r>
              <a:rPr lang="cs-CZ" dirty="0" smtClean="0"/>
              <a:t>Kytara</a:t>
            </a:r>
            <a:endParaRPr lang="cs-CZ" dirty="0"/>
          </a:p>
          <a:p>
            <a:r>
              <a:rPr lang="cs-CZ" dirty="0" smtClean="0"/>
              <a:t>baskytara</a:t>
            </a:r>
          </a:p>
          <a:p>
            <a:r>
              <a:rPr lang="cs-CZ" dirty="0" smtClean="0"/>
              <a:t>elektrická kytara</a:t>
            </a:r>
          </a:p>
          <a:p>
            <a:r>
              <a:rPr lang="cs-CZ" dirty="0" smtClean="0"/>
              <a:t>Piano, klavír  </a:t>
            </a:r>
          </a:p>
          <a:p>
            <a:r>
              <a:rPr lang="cs-CZ" dirty="0" smtClean="0"/>
              <a:t>Mixážní pult</a:t>
            </a:r>
          </a:p>
          <a:p>
            <a:r>
              <a:rPr lang="cs-CZ" dirty="0" smtClean="0"/>
              <a:t>Trubka</a:t>
            </a:r>
          </a:p>
          <a:p>
            <a:r>
              <a:rPr lang="cs-CZ" dirty="0" smtClean="0"/>
              <a:t>tamburína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8"/>
            <a:ext cx="5543084" cy="3888432"/>
          </a:xfrm>
        </p:spPr>
      </p:pic>
    </p:spTree>
    <p:extLst>
      <p:ext uri="{BB962C8B-B14F-4D97-AF65-F5344CB8AC3E}">
        <p14:creationId xmlns:p14="http://schemas.microsoft.com/office/powerpoint/2010/main" val="323422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 smtClean="0"/>
              <a:t>ROCK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44825"/>
            <a:ext cx="4906888" cy="38884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Populárním se stal v 50.-60. letech</a:t>
            </a:r>
          </a:p>
          <a:p>
            <a:r>
              <a:rPr lang="cs-CZ" sz="2400" dirty="0" smtClean="0"/>
              <a:t>Základ: </a:t>
            </a:r>
            <a:r>
              <a:rPr lang="cs-CZ" sz="2400" dirty="0" err="1" smtClean="0"/>
              <a:t>rock´n</a:t>
            </a:r>
            <a:r>
              <a:rPr lang="cs-CZ" sz="2400" dirty="0" smtClean="0"/>
              <a:t> </a:t>
            </a:r>
            <a:r>
              <a:rPr lang="cs-CZ" sz="2400" dirty="0" err="1" smtClean="0"/>
              <a:t>roll</a:t>
            </a:r>
            <a:r>
              <a:rPr lang="cs-CZ" sz="2400" dirty="0" smtClean="0"/>
              <a:t> 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1963-1974</a:t>
            </a:r>
            <a:r>
              <a:rPr lang="cs-CZ" sz="2400" dirty="0" smtClean="0">
                <a:sym typeface="Wingdings"/>
              </a:rPr>
              <a:t>zlatý věk</a:t>
            </a:r>
          </a:p>
          <a:p>
            <a:pPr lvl="1"/>
            <a:r>
              <a:rPr lang="cs-CZ" dirty="0" smtClean="0">
                <a:sym typeface="Wingdings"/>
              </a:rPr>
              <a:t>Období objevu známých skupin ( </a:t>
            </a:r>
            <a:r>
              <a:rPr lang="cs-CZ" dirty="0" err="1" smtClean="0">
                <a:sym typeface="Wingdings"/>
              </a:rPr>
              <a:t>the</a:t>
            </a:r>
            <a:r>
              <a:rPr lang="cs-CZ" dirty="0" smtClean="0">
                <a:sym typeface="Wingdings"/>
              </a:rPr>
              <a:t> </a:t>
            </a:r>
            <a:r>
              <a:rPr lang="cs-CZ" dirty="0" err="1" smtClean="0">
                <a:sym typeface="Wingdings"/>
              </a:rPr>
              <a:t>beatles</a:t>
            </a:r>
            <a:r>
              <a:rPr lang="cs-CZ" dirty="0" smtClean="0">
                <a:sym typeface="Wingdings"/>
              </a:rPr>
              <a:t> )</a:t>
            </a:r>
            <a:endParaRPr lang="cs-CZ" dirty="0">
              <a:sym typeface="Wingdings"/>
            </a:endParaRPr>
          </a:p>
          <a:p>
            <a:r>
              <a:rPr lang="cs-CZ" sz="2400" dirty="0" err="1" smtClean="0">
                <a:sym typeface="Wingdings"/>
              </a:rPr>
              <a:t>Podstyly</a:t>
            </a:r>
            <a:r>
              <a:rPr lang="cs-CZ" sz="2400" dirty="0" smtClean="0">
                <a:sym typeface="Wingdings"/>
              </a:rPr>
              <a:t>: např. </a:t>
            </a:r>
            <a:r>
              <a:rPr lang="cs-CZ" sz="2400" dirty="0" err="1" smtClean="0">
                <a:sym typeface="Wingdings"/>
              </a:rPr>
              <a:t>heavy</a:t>
            </a:r>
            <a:r>
              <a:rPr lang="cs-CZ" sz="2400" dirty="0" smtClean="0">
                <a:sym typeface="Wingdings"/>
              </a:rPr>
              <a:t> metal, hard rock</a:t>
            </a:r>
          </a:p>
          <a:p>
            <a:r>
              <a:rPr lang="cs-CZ" sz="2400" dirty="0" smtClean="0">
                <a:sym typeface="Wingdings"/>
              </a:rPr>
              <a:t>Směsi stylů: pop rock</a:t>
            </a:r>
          </a:p>
          <a:p>
            <a:pPr lvl="1"/>
            <a:r>
              <a:rPr lang="cs-CZ" dirty="0" smtClean="0">
                <a:sym typeface="Wingdings"/>
              </a:rPr>
              <a:t>Představitelé: </a:t>
            </a:r>
            <a:r>
              <a:rPr lang="cs-CZ" dirty="0" err="1" smtClean="0">
                <a:sym typeface="Wingdings"/>
              </a:rPr>
              <a:t>Queen</a:t>
            </a:r>
            <a:r>
              <a:rPr lang="cs-CZ" dirty="0" smtClean="0">
                <a:sym typeface="Wingdings"/>
              </a:rPr>
              <a:t>, </a:t>
            </a:r>
            <a:r>
              <a:rPr lang="cs-CZ" dirty="0" err="1" smtClean="0">
                <a:sym typeface="Wingdings"/>
              </a:rPr>
              <a:t>Elton</a:t>
            </a:r>
            <a:r>
              <a:rPr lang="cs-CZ" dirty="0" smtClean="0">
                <a:sym typeface="Wingdings"/>
              </a:rPr>
              <a:t> John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4824"/>
            <a:ext cx="3157661" cy="3888432"/>
          </a:xfrm>
        </p:spPr>
      </p:pic>
    </p:spTree>
    <p:extLst>
      <p:ext uri="{BB962C8B-B14F-4D97-AF65-F5344CB8AC3E}">
        <p14:creationId xmlns:p14="http://schemas.microsoft.com/office/powerpoint/2010/main" val="250460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dirty="0" smtClean="0"/>
              <a:t>VÝZNAMNÉ UDÁLOSTI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5338936" cy="4536504"/>
          </a:xfrm>
          <a:solidFill>
            <a:srgbClr val="FFC000"/>
          </a:solidFill>
        </p:spPr>
        <p:txBody>
          <a:bodyPr/>
          <a:lstStyle/>
          <a:p>
            <a:r>
              <a:rPr lang="cs-CZ" u="sng" dirty="0" err="1" smtClean="0"/>
              <a:t>Woodstock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hudební festival</a:t>
            </a:r>
          </a:p>
          <a:p>
            <a:pPr lvl="1"/>
            <a:r>
              <a:rPr lang="cs-CZ" dirty="0" smtClean="0"/>
              <a:t>první ročník proběhl od pátku 15. srpna do pondělí 18. srpna 1969</a:t>
            </a:r>
          </a:p>
          <a:p>
            <a:pPr lvl="1"/>
            <a:r>
              <a:rPr lang="cs-CZ" dirty="0" smtClean="0"/>
              <a:t>byl považován za jeden z největších a klíčových okamžiků v historii populární hudby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2952328" cy="4536504"/>
          </a:xfrm>
        </p:spPr>
      </p:pic>
    </p:spTree>
    <p:extLst>
      <p:ext uri="{BB962C8B-B14F-4D97-AF65-F5344CB8AC3E}">
        <p14:creationId xmlns:p14="http://schemas.microsoft.com/office/powerpoint/2010/main" val="64806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dirty="0"/>
              <a:t>VÝZNAMNÉ UDÁLOSTI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906888" cy="46085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cs-CZ" u="sng" dirty="0"/>
              <a:t>Live </a:t>
            </a:r>
            <a:r>
              <a:rPr lang="cs-CZ" u="sng" dirty="0" err="1"/>
              <a:t>aid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benefiční dvojkoncert</a:t>
            </a:r>
          </a:p>
          <a:p>
            <a:pPr lvl="1"/>
            <a:r>
              <a:rPr lang="cs-CZ" dirty="0"/>
              <a:t>konal se 13. července 1985</a:t>
            </a:r>
          </a:p>
          <a:p>
            <a:pPr lvl="1"/>
            <a:r>
              <a:rPr lang="cs-CZ" dirty="0"/>
              <a:t>Dosud největší koncert v </a:t>
            </a:r>
            <a:r>
              <a:rPr lang="cs-CZ" dirty="0" smtClean="0"/>
              <a:t>dějinách</a:t>
            </a:r>
          </a:p>
          <a:p>
            <a:pPr lvl="1"/>
            <a:r>
              <a:rPr lang="cs-CZ" dirty="0"/>
              <a:t>Na akci vystoupili </a:t>
            </a:r>
            <a:r>
              <a:rPr lang="cs-CZ" dirty="0" smtClean="0"/>
              <a:t> </a:t>
            </a:r>
            <a:r>
              <a:rPr lang="cs-CZ" dirty="0"/>
              <a:t>U2, Black </a:t>
            </a:r>
            <a:r>
              <a:rPr lang="cs-CZ" dirty="0" err="1"/>
              <a:t>Sabbath</a:t>
            </a:r>
            <a:r>
              <a:rPr lang="cs-CZ" dirty="0"/>
              <a:t>, </a:t>
            </a:r>
            <a:r>
              <a:rPr lang="cs-CZ" dirty="0" err="1"/>
              <a:t>Queen</a:t>
            </a:r>
            <a:r>
              <a:rPr lang="cs-CZ" dirty="0"/>
              <a:t>, </a:t>
            </a:r>
            <a:r>
              <a:rPr lang="cs-CZ" dirty="0" err="1"/>
              <a:t>Judas</a:t>
            </a:r>
            <a:r>
              <a:rPr lang="cs-CZ" dirty="0"/>
              <a:t> </a:t>
            </a:r>
            <a:r>
              <a:rPr lang="cs-CZ" dirty="0" err="1" smtClean="0"/>
              <a:t>Priest</a:t>
            </a:r>
            <a:r>
              <a:rPr lang="cs-CZ" dirty="0" smtClean="0"/>
              <a:t>, </a:t>
            </a:r>
            <a:r>
              <a:rPr lang="cs-CZ" dirty="0" err="1"/>
              <a:t>Eric</a:t>
            </a:r>
            <a:r>
              <a:rPr lang="cs-CZ" dirty="0"/>
              <a:t> </a:t>
            </a:r>
            <a:r>
              <a:rPr lang="cs-CZ" dirty="0" err="1"/>
              <a:t>Clapton</a:t>
            </a:r>
            <a:r>
              <a:rPr lang="cs-CZ" dirty="0"/>
              <a:t>, Led </a:t>
            </a:r>
            <a:r>
              <a:rPr lang="cs-CZ" dirty="0" err="1"/>
              <a:t>Zeppelin</a:t>
            </a:r>
            <a:r>
              <a:rPr lang="cs-CZ" dirty="0"/>
              <a:t>, Bob </a:t>
            </a:r>
            <a:r>
              <a:rPr lang="cs-CZ" dirty="0" err="1"/>
              <a:t>Dylan</a:t>
            </a:r>
            <a:r>
              <a:rPr lang="cs-CZ" dirty="0"/>
              <a:t>, </a:t>
            </a:r>
            <a:r>
              <a:rPr lang="cs-CZ" dirty="0" err="1"/>
              <a:t>Mick</a:t>
            </a:r>
            <a:r>
              <a:rPr lang="cs-CZ" dirty="0"/>
              <a:t> </a:t>
            </a:r>
            <a:r>
              <a:rPr lang="cs-CZ" dirty="0" err="1"/>
              <a:t>Jagger</a:t>
            </a:r>
            <a:r>
              <a:rPr lang="cs-CZ" dirty="0"/>
              <a:t>, Paul </a:t>
            </a:r>
            <a:r>
              <a:rPr lang="cs-CZ" dirty="0" err="1" smtClean="0"/>
              <a:t>McCartney</a:t>
            </a:r>
            <a:r>
              <a:rPr lang="cs-CZ" dirty="0" smtClean="0"/>
              <a:t> či </a:t>
            </a:r>
            <a:r>
              <a:rPr lang="cs-CZ" dirty="0"/>
              <a:t>David </a:t>
            </a:r>
            <a:r>
              <a:rPr lang="cs-CZ" dirty="0" err="1"/>
              <a:t>Bowie</a:t>
            </a:r>
            <a:r>
              <a:rPr lang="cs-CZ" dirty="0"/>
              <a:t> a také Madonna.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334189" cy="4608512"/>
          </a:xfrm>
        </p:spPr>
      </p:pic>
    </p:spTree>
    <p:extLst>
      <p:ext uri="{BB962C8B-B14F-4D97-AF65-F5344CB8AC3E}">
        <p14:creationId xmlns:p14="http://schemas.microsoft.com/office/powerpoint/2010/main" val="343509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VÝZNAMNÍ UMĚLCI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99"/>
            <a:ext cx="5410944" cy="446449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Beatles</a:t>
            </a:r>
          </a:p>
          <a:p>
            <a:pPr lvl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</a:rPr>
              <a:t>č</a:t>
            </a:r>
            <a:r>
              <a:rPr lang="cs-CZ" dirty="0" smtClean="0">
                <a:solidFill>
                  <a:schemeClr val="bg1"/>
                </a:solidFill>
              </a:rPr>
              <a:t>lenové: John Lennon, </a:t>
            </a:r>
            <a:r>
              <a:rPr lang="cs-CZ" dirty="0">
                <a:solidFill>
                  <a:schemeClr val="bg1"/>
                </a:solidFill>
              </a:rPr>
              <a:t>Paul </a:t>
            </a:r>
            <a:r>
              <a:rPr lang="cs-CZ" dirty="0" err="1" smtClean="0">
                <a:solidFill>
                  <a:schemeClr val="bg1"/>
                </a:solidFill>
              </a:rPr>
              <a:t>McCartney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>
                <a:solidFill>
                  <a:schemeClr val="bg1"/>
                </a:solidFill>
              </a:rPr>
              <a:t>George Harrison </a:t>
            </a:r>
            <a:r>
              <a:rPr lang="cs-CZ" dirty="0" smtClean="0">
                <a:solidFill>
                  <a:schemeClr val="bg1"/>
                </a:solidFill>
              </a:rPr>
              <a:t>a </a:t>
            </a:r>
            <a:r>
              <a:rPr lang="cs-CZ" dirty="0" err="1">
                <a:solidFill>
                  <a:schemeClr val="bg1"/>
                </a:solidFill>
              </a:rPr>
              <a:t>Ringo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Starr</a:t>
            </a:r>
            <a:r>
              <a:rPr lang="cs-CZ" dirty="0">
                <a:solidFill>
                  <a:schemeClr val="bg1"/>
                </a:solidFill>
              </a:rPr>
              <a:t> </a:t>
            </a:r>
            <a:endParaRPr lang="cs-CZ" dirty="0" smtClean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</a:rPr>
              <a:t>nejúspěšnější a kritiky nejuznávanější </a:t>
            </a:r>
            <a:r>
              <a:rPr lang="cs-CZ" dirty="0" smtClean="0">
                <a:solidFill>
                  <a:schemeClr val="bg1"/>
                </a:solidFill>
              </a:rPr>
              <a:t>kapela </a:t>
            </a:r>
            <a:r>
              <a:rPr lang="cs-CZ" dirty="0">
                <a:solidFill>
                  <a:schemeClr val="bg1"/>
                </a:solidFill>
              </a:rPr>
              <a:t>v historii </a:t>
            </a:r>
          </a:p>
          <a:p>
            <a:pPr lvl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</a:rPr>
              <a:t>Jejich hudba je dodnes hraná a oblíbená po celém </a:t>
            </a:r>
            <a:r>
              <a:rPr lang="cs-CZ" dirty="0" smtClean="0">
                <a:solidFill>
                  <a:schemeClr val="bg1"/>
                </a:solidFill>
              </a:rPr>
              <a:t>světě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2880320" cy="4464496"/>
          </a:xfrm>
        </p:spPr>
      </p:pic>
    </p:spTree>
    <p:extLst>
      <p:ext uri="{BB962C8B-B14F-4D97-AF65-F5344CB8AC3E}">
        <p14:creationId xmlns:p14="http://schemas.microsoft.com/office/powerpoint/2010/main" val="210939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VÝZNAMNÍ UMĚLCI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330824" cy="4104456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 err="1">
                <a:solidFill>
                  <a:schemeClr val="bg1"/>
                </a:solidFill>
              </a:rPr>
              <a:t>Queen</a:t>
            </a:r>
            <a:endParaRPr lang="cs-CZ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</a:rPr>
              <a:t>Členové: </a:t>
            </a:r>
            <a:r>
              <a:rPr lang="cs-CZ" dirty="0" err="1">
                <a:solidFill>
                  <a:schemeClr val="bg1"/>
                </a:solidFill>
              </a:rPr>
              <a:t>Freddie</a:t>
            </a:r>
            <a:r>
              <a:rPr lang="cs-CZ" dirty="0">
                <a:solidFill>
                  <a:schemeClr val="bg1"/>
                </a:solidFill>
              </a:rPr>
              <a:t> Mercury, Brian May, Roger </a:t>
            </a:r>
            <a:r>
              <a:rPr lang="cs-CZ" dirty="0" err="1">
                <a:solidFill>
                  <a:schemeClr val="bg1"/>
                </a:solidFill>
              </a:rPr>
              <a:t>Taylor</a:t>
            </a:r>
            <a:r>
              <a:rPr lang="cs-CZ" dirty="0">
                <a:solidFill>
                  <a:schemeClr val="bg1"/>
                </a:solidFill>
              </a:rPr>
              <a:t>, John </a:t>
            </a:r>
            <a:r>
              <a:rPr lang="cs-CZ" dirty="0" err="1">
                <a:solidFill>
                  <a:schemeClr val="bg1"/>
                </a:solidFill>
              </a:rPr>
              <a:t>Deacon</a:t>
            </a:r>
            <a:endParaRPr lang="cs-CZ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</a:rPr>
              <a:t>několikrát obsadily jejich nahrávky první příčku </a:t>
            </a:r>
            <a:r>
              <a:rPr lang="cs-CZ" dirty="0" err="1">
                <a:solidFill>
                  <a:schemeClr val="bg1"/>
                </a:solidFill>
              </a:rPr>
              <a:t>albových</a:t>
            </a:r>
            <a:r>
              <a:rPr lang="cs-CZ" dirty="0">
                <a:solidFill>
                  <a:schemeClr val="bg1"/>
                </a:solidFill>
              </a:rPr>
              <a:t> hitparád po celém světě</a:t>
            </a:r>
          </a:p>
          <a:p>
            <a:pPr lvl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</a:rPr>
              <a:t>Jejich hudba se také hraje dodnes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844824"/>
            <a:ext cx="412647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18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VÝZNAMNÍ UMĚLCI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060849"/>
            <a:ext cx="4186808" cy="3744415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Elton</a:t>
            </a:r>
            <a:r>
              <a:rPr lang="cs-CZ" dirty="0">
                <a:solidFill>
                  <a:schemeClr val="bg1"/>
                </a:solidFill>
              </a:rPr>
              <a:t> John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Prodal více než 300 milionů desek a tím je označován za nejprodávanějšího hudebního </a:t>
            </a:r>
            <a:r>
              <a:rPr lang="cs-CZ" dirty="0" smtClean="0">
                <a:solidFill>
                  <a:schemeClr val="bg1"/>
                </a:solidFill>
              </a:rPr>
              <a:t>umělce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0386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5205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4530</TotalTime>
  <Words>262</Words>
  <Application>Microsoft Office PowerPoint</Application>
  <PresentationFormat>Předvádění na obrazovce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HUDBA 2. POLOVINY 20. STOLETÍ</vt:lpstr>
      <vt:lpstr>CHARAKTERISTIKA</vt:lpstr>
      <vt:lpstr>HUDEBNÍ NÁSTROJE</vt:lpstr>
      <vt:lpstr>ROCK</vt:lpstr>
      <vt:lpstr>VÝZNAMNÉ UDÁLOSTI</vt:lpstr>
      <vt:lpstr>VÝZNAMNÉ UDÁLOSTI</vt:lpstr>
      <vt:lpstr>VÝZNAMNÍ UMĚLCI</vt:lpstr>
      <vt:lpstr>VÝZNAMNÍ UMĚLCI</vt:lpstr>
      <vt:lpstr>VÝZNAMNÍ UMĚLCI</vt:lpstr>
      <vt:lpstr>ZDROJE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BLLLLLLLLL</dc:title>
  <dc:creator>Internet</dc:creator>
  <cp:lastModifiedBy>Internet</cp:lastModifiedBy>
  <cp:revision>24</cp:revision>
  <dcterms:created xsi:type="dcterms:W3CDTF">2020-02-26T14:22:17Z</dcterms:created>
  <dcterms:modified xsi:type="dcterms:W3CDTF">2020-03-29T14:23:02Z</dcterms:modified>
</cp:coreProperties>
</file>