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F314C6-EC53-4518-9F38-127C25E9922A}" type="datetimeFigureOut">
              <a:rPr lang="cs-CZ" smtClean="0"/>
              <a:pPr/>
              <a:t>29.3.2020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23B364-7E62-49A8-833B-5D76A7DB62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vFH_6DNRC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30D3SW4OVw" TargetMode="External"/><Relationship Id="rId4" Type="http://schemas.openxmlformats.org/officeDocument/2006/relationships/hyperlink" Target="https://www.youtube.com/watch?v=JAVyKDDsM3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erialy-do-skoly.cz/maturitni-otazky/umenihudba/impresionismus-v-hudbe/" TargetMode="External"/><Relationship Id="rId3" Type="http://schemas.openxmlformats.org/officeDocument/2006/relationships/hyperlink" Target="http://www.youtube.com/" TargetMode="External"/><Relationship Id="rId7" Type="http://schemas.openxmlformats.org/officeDocument/2006/relationships/hyperlink" Target="https://cs.wikipedia.org/wiki/Impresionismus_(hudba)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zi.com/keugqpvrq1tg/impresionismus-hudba-a-malirstvi" TargetMode="External"/><Relationship Id="rId5" Type="http://schemas.openxmlformats.org/officeDocument/2006/relationships/hyperlink" Target="https://en.wikipedia.org/wiki/Claude_Debussy" TargetMode="External"/><Relationship Id="rId4" Type="http://schemas.openxmlformats.org/officeDocument/2006/relationships/hyperlink" Target="http://www.wikipedia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aude Monet: The Garden Paintings - Announcements - e-flux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112912" y="0"/>
            <a:ext cx="9256912" cy="6924171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568952" cy="3456384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solidFill>
                  <a:schemeClr val="tx1"/>
                </a:solidFill>
              </a:rPr>
              <a:t>Třída: </a:t>
            </a:r>
            <a:r>
              <a:rPr lang="cs-CZ" sz="4000" b="1" dirty="0" smtClean="0">
                <a:solidFill>
                  <a:schemeClr val="tx1"/>
                </a:solidFill>
              </a:rPr>
              <a:t>		      G3</a:t>
            </a:r>
            <a:br>
              <a:rPr lang="cs-CZ" sz="4000" b="1" dirty="0" smtClean="0">
                <a:solidFill>
                  <a:schemeClr val="tx1"/>
                </a:solidFill>
              </a:rPr>
            </a:br>
            <a:r>
              <a:rPr lang="cs-CZ" sz="4000" b="1" dirty="0" smtClean="0">
                <a:solidFill>
                  <a:schemeClr val="tx1"/>
                </a:solidFill>
              </a:rPr>
              <a:t>Vypracovaly</a:t>
            </a:r>
            <a:r>
              <a:rPr lang="cs-CZ" sz="4000" b="1" dirty="0" smtClean="0">
                <a:solidFill>
                  <a:schemeClr val="tx1"/>
                </a:solidFill>
              </a:rPr>
              <a:t>:  </a:t>
            </a:r>
            <a:r>
              <a:rPr lang="cs-CZ" sz="4000" b="1" dirty="0" smtClean="0">
                <a:solidFill>
                  <a:schemeClr val="tx1"/>
                </a:solidFill>
              </a:rPr>
              <a:t>    Julie </a:t>
            </a:r>
            <a:r>
              <a:rPr lang="cs-CZ" sz="4000" b="1" dirty="0" smtClean="0">
                <a:solidFill>
                  <a:schemeClr val="tx1"/>
                </a:solidFill>
              </a:rPr>
              <a:t>Hamplová</a:t>
            </a:r>
          </a:p>
          <a:p>
            <a:r>
              <a:rPr lang="cs-CZ" sz="4000" b="1" dirty="0" smtClean="0">
                <a:solidFill>
                  <a:schemeClr val="tx1"/>
                </a:solidFill>
              </a:rPr>
              <a:t>	                 </a:t>
            </a:r>
            <a:r>
              <a:rPr lang="cs-CZ" sz="4000" b="1" dirty="0" smtClean="0">
                <a:solidFill>
                  <a:schemeClr val="tx1"/>
                </a:solidFill>
              </a:rPr>
              <a:t> </a:t>
            </a:r>
            <a:r>
              <a:rPr lang="cs-CZ" sz="4000" b="1" dirty="0" err="1" smtClean="0">
                <a:solidFill>
                  <a:schemeClr val="tx1"/>
                </a:solidFill>
              </a:rPr>
              <a:t>Jasmine</a:t>
            </a:r>
            <a:r>
              <a:rPr lang="cs-CZ" sz="4000" b="1" dirty="0" smtClean="0">
                <a:solidFill>
                  <a:schemeClr val="tx1"/>
                </a:solidFill>
              </a:rPr>
              <a:t> </a:t>
            </a:r>
            <a:r>
              <a:rPr lang="cs-CZ" sz="4000" b="1" dirty="0" smtClean="0">
                <a:solidFill>
                  <a:schemeClr val="tx1"/>
                </a:solidFill>
              </a:rPr>
              <a:t>S. </a:t>
            </a:r>
            <a:r>
              <a:rPr lang="cs-CZ" sz="4000" b="1" dirty="0" err="1" smtClean="0">
                <a:solidFill>
                  <a:schemeClr val="tx1"/>
                </a:solidFill>
              </a:rPr>
              <a:t>Figueredo</a:t>
            </a:r>
            <a:endParaRPr lang="cs-CZ" sz="4000" b="1" dirty="0" smtClean="0">
              <a:solidFill>
                <a:schemeClr val="tx1"/>
              </a:solidFill>
            </a:endParaRPr>
          </a:p>
          <a:p>
            <a:r>
              <a:rPr lang="cs-CZ" sz="4000" b="1" dirty="0" smtClean="0">
                <a:solidFill>
                  <a:schemeClr val="tx1"/>
                </a:solidFill>
              </a:rPr>
              <a:t>		  </a:t>
            </a:r>
            <a:r>
              <a:rPr lang="cs-CZ" sz="4000" b="1" dirty="0" smtClean="0">
                <a:solidFill>
                  <a:schemeClr val="tx1"/>
                </a:solidFill>
              </a:rPr>
              <a:t>Silvie </a:t>
            </a:r>
            <a:r>
              <a:rPr lang="cs-CZ" sz="4000" b="1" dirty="0" smtClean="0">
                <a:solidFill>
                  <a:schemeClr val="tx1"/>
                </a:solidFill>
              </a:rPr>
              <a:t>Hamplová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29600" cy="1470025"/>
          </a:xfrm>
        </p:spPr>
        <p:txBody>
          <a:bodyPr>
            <a:normAutofit/>
          </a:bodyPr>
          <a:lstStyle/>
          <a:p>
            <a:r>
              <a:rPr lang="cs-CZ" sz="7000" b="1" dirty="0" smtClean="0">
                <a:solidFill>
                  <a:schemeClr val="tx1"/>
                </a:solidFill>
              </a:rPr>
              <a:t>Impresionismus</a:t>
            </a:r>
            <a:endParaRPr lang="cs-CZ" sz="7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aude Monet, Impression, soleil levant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71018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 smtClean="0"/>
              <a:t>Období a kultura</a:t>
            </a:r>
            <a:endParaRPr lang="cs-CZ" sz="5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45720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Umělecký směr na konci 19. 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začátku 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. století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Reaguje na ateliérovou malbu 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Zachycení dané chvíle v přírodě a zachycení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pojmu (v hudbě harmonie, akord)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Navazuje na realismus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Název období podle obrazu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Clauda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Moneta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Impression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– rok 1874 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3. května 2020Monet v Postupimivýstava v postupimském Palais ...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"/>
            <a:ext cx="9396536" cy="6953437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971600" y="40466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Charakteristika hudby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xmlns="" id="{F14954DB-E5A0-453A-A987-7738DC26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060848"/>
            <a:ext cx="7496786" cy="388843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Snaží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se zachytit okamžik, atmosféru chvíle</a:t>
            </a: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Hudební harmonie která se neřídí ustáleným zákonem</a:t>
            </a: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Časté změny modality </a:t>
            </a: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Ovlivněn poezií </a:t>
            </a: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Na posluchače má dojmout v okamžiku nemá hledat žádnou souvislost či to zkoumat 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laude debissy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5004048" y="332656"/>
            <a:ext cx="3831232" cy="4680520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971600" y="40466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Skladatel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115616" y="1772816"/>
            <a:ext cx="6400800" cy="33123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Claude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Debussy</a:t>
            </a: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narozen 22.srpna  1862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zemřel 25. března 1918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6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yl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francouzský skladatel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zakladatel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 jeden z nejvýznamnějších představitelů hudebního impresionismu 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laude Monet – eXtra.cz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2646" t="-1" r="1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971600" y="40466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Hudební ukázky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9592" y="2636912"/>
            <a:ext cx="72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 smtClean="0">
                <a:latin typeface="Arial" pitchFamily="34" charset="0"/>
                <a:cs typeface="Arial" pitchFamily="34" charset="0"/>
                <a:hlinkClick r:id="rId3"/>
              </a:rPr>
              <a:t>Měsíční svit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cs-CZ" sz="3000" b="1" dirty="0" err="1" smtClean="0">
                <a:latin typeface="Arial" pitchFamily="34" charset="0"/>
                <a:cs typeface="Arial" pitchFamily="34" charset="0"/>
              </a:rPr>
              <a:t>Clauda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b="1" dirty="0" err="1" smtClean="0">
                <a:latin typeface="Arial" pitchFamily="34" charset="0"/>
                <a:cs typeface="Arial" pitchFamily="34" charset="0"/>
              </a:rPr>
              <a:t>Debussy</a:t>
            </a:r>
            <a:endParaRPr lang="cs-CZ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7584" y="3789040"/>
            <a:ext cx="7741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u="sng" dirty="0" smtClean="0">
                <a:latin typeface="Arial" pitchFamily="34" charset="0"/>
                <a:cs typeface="Arial" pitchFamily="34" charset="0"/>
                <a:hlinkClick r:id="rId4"/>
              </a:rPr>
              <a:t>Potopená katedrála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cs-CZ" sz="3000" b="1" dirty="0" err="1" smtClean="0">
                <a:latin typeface="Arial" pitchFamily="34" charset="0"/>
                <a:cs typeface="Arial" pitchFamily="34" charset="0"/>
              </a:rPr>
              <a:t>Clauda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b="1" dirty="0" err="1" smtClean="0">
                <a:latin typeface="Arial" pitchFamily="34" charset="0"/>
                <a:cs typeface="Arial" pitchFamily="34" charset="0"/>
              </a:rPr>
              <a:t>Debussy</a:t>
            </a:r>
            <a:endParaRPr lang="cs-CZ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99592" y="5013176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u="sng" dirty="0" smtClean="0">
                <a:latin typeface="Arial" pitchFamily="34" charset="0"/>
                <a:cs typeface="Arial" pitchFamily="34" charset="0"/>
                <a:hlinkClick r:id="rId5"/>
              </a:rPr>
              <a:t>Bolero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cs-CZ" sz="3000" b="1" dirty="0" err="1" smtClean="0">
                <a:latin typeface="Arial" pitchFamily="34" charset="0"/>
                <a:cs typeface="Arial" pitchFamily="34" charset="0"/>
              </a:rPr>
              <a:t>Maurice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b="1" dirty="0" err="1" smtClean="0">
                <a:latin typeface="Arial" pitchFamily="34" charset="0"/>
                <a:cs typeface="Arial" pitchFamily="34" charset="0"/>
              </a:rPr>
              <a:t>Ravela</a:t>
            </a: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(1875 – 1937)</a:t>
            </a:r>
            <a:endParaRPr lang="cs-CZ" sz="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z něj bychom nepřežili,“ prohlásil malíř Claude Monet | Vltava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408" r="10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971600" y="40466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xmlns="" id="{F14954DB-E5A0-453A-A987-7738DC26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556792"/>
            <a:ext cx="7496786" cy="475252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DĚJINY HUDBY, Jaroslav Smolka a kolektiv,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Togga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2001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3"/>
              </a:rPr>
              <a:t>youtube.com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  <a:hlinkClick r:id="rId4"/>
              </a:rPr>
              <a:t>www.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4"/>
              </a:rPr>
              <a:t>wikipedia.org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  <a:hlinkClick r:id="rId5"/>
              </a:rPr>
              <a:t>https://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5"/>
              </a:rPr>
              <a:t>en.wikipedia.org/wiki/Claude_Debussy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  <a:hlinkClick r:id="rId6"/>
              </a:rPr>
              <a:t>https://</a:t>
            </a:r>
            <a:r>
              <a:rPr lang="sv-SE" dirty="0" smtClean="0">
                <a:latin typeface="Arial" pitchFamily="34" charset="0"/>
                <a:cs typeface="Arial" pitchFamily="34" charset="0"/>
                <a:hlinkClick r:id="rId6"/>
              </a:rPr>
              <a:t>prezi.com/keugqpvrq1tg/impresionismus-hudba-a-malirstvi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sv-SE" dirty="0" smtClean="0">
                <a:latin typeface="Arial" pitchFamily="34" charset="0"/>
                <a:cs typeface="Arial" pitchFamily="34" charset="0"/>
                <a:hlinkClick r:id="rId7"/>
              </a:rPr>
              <a:t>https://cs.wikipedia.org/wiki/Impresionismus_(hudba</a:t>
            </a:r>
            <a:r>
              <a:rPr lang="sv-SE" dirty="0" smtClean="0">
                <a:latin typeface="Arial" pitchFamily="34" charset="0"/>
                <a:cs typeface="Arial" pitchFamily="34" charset="0"/>
                <a:hlinkClick r:id="rId7"/>
              </a:rPr>
              <a:t>)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8"/>
              </a:rPr>
              <a:t>materialy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-do-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8"/>
              </a:rPr>
              <a:t>skoly.cz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8"/>
              </a:rPr>
              <a:t>maturitni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8"/>
              </a:rPr>
              <a:t>otazky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8"/>
              </a:rPr>
              <a:t>umenihudba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/impresionismus-v-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8"/>
              </a:rPr>
              <a:t>hudbe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edkolor Reprodukce obrazu Claude Monet - Woman with Sunshade, 45 ...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051720" y="188640"/>
            <a:ext cx="4752528" cy="6480720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971600" y="170080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Děkujeme za pozornost </a:t>
            </a:r>
            <a:r>
              <a:rPr kumimoji="0" lang="cs-CZ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164</TotalTime>
  <Words>107</Words>
  <Application>Microsoft Office PowerPoint</Application>
  <PresentationFormat>Předvádění na obrazovce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Jmění</vt:lpstr>
      <vt:lpstr>Impresionismus</vt:lpstr>
      <vt:lpstr>Období a kultura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Impresionalismus</dc:title>
  <dc:creator>Sisinka</dc:creator>
  <cp:lastModifiedBy>Julinka</cp:lastModifiedBy>
  <cp:revision>29</cp:revision>
  <dcterms:created xsi:type="dcterms:W3CDTF">2020-03-28T11:23:10Z</dcterms:created>
  <dcterms:modified xsi:type="dcterms:W3CDTF">2020-03-29T09:12:56Z</dcterms:modified>
</cp:coreProperties>
</file>