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9" r:id="rId4"/>
    <p:sldId id="266" r:id="rId5"/>
    <p:sldId id="261" r:id="rId6"/>
    <p:sldId id="258" r:id="rId7"/>
    <p:sldId id="260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4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580C2-9E43-4911-9A18-1AFC9D8590ED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52575-B8A3-41B1-8F22-2788A202F0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03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52575-B8A3-41B1-8F22-2788A202F0F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22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8D019FB-0A83-4D14-B91B-BD973C294E3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4F9448-B9CE-46D7-A47C-4ECADC52620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25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19FB-0A83-4D14-B91B-BD973C294E3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9448-B9CE-46D7-A47C-4ECADC5262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45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19FB-0A83-4D14-B91B-BD973C294E3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9448-B9CE-46D7-A47C-4ECADC52620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065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19FB-0A83-4D14-B91B-BD973C294E3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9448-B9CE-46D7-A47C-4ECADC52620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415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19FB-0A83-4D14-B91B-BD973C294E3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9448-B9CE-46D7-A47C-4ECADC5262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43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19FB-0A83-4D14-B91B-BD973C294E3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9448-B9CE-46D7-A47C-4ECADC52620F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565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19FB-0A83-4D14-B91B-BD973C294E3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9448-B9CE-46D7-A47C-4ECADC52620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709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19FB-0A83-4D14-B91B-BD973C294E3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9448-B9CE-46D7-A47C-4ECADC52620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353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19FB-0A83-4D14-B91B-BD973C294E3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9448-B9CE-46D7-A47C-4ECADC52620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00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19FB-0A83-4D14-B91B-BD973C294E3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9448-B9CE-46D7-A47C-4ECADC5262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48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19FB-0A83-4D14-B91B-BD973C294E3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9448-B9CE-46D7-A47C-4ECADC52620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45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19FB-0A83-4D14-B91B-BD973C294E3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9448-B9CE-46D7-A47C-4ECADC5262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56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19FB-0A83-4D14-B91B-BD973C294E3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9448-B9CE-46D7-A47C-4ECADC52620F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20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19FB-0A83-4D14-B91B-BD973C294E3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9448-B9CE-46D7-A47C-4ECADC52620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39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19FB-0A83-4D14-B91B-BD973C294E3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9448-B9CE-46D7-A47C-4ECADC5262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42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19FB-0A83-4D14-B91B-BD973C294E3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9448-B9CE-46D7-A47C-4ECADC52620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26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19FB-0A83-4D14-B91B-BD973C294E3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9448-B9CE-46D7-A47C-4ECADC5262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42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D019FB-0A83-4D14-B91B-BD973C294E3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4F9448-B9CE-46D7-A47C-4ECADC5262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83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RU1AJsXN1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Novoromantismus" TargetMode="External"/><Relationship Id="rId2" Type="http://schemas.openxmlformats.org/officeDocument/2006/relationships/hyperlink" Target="https://www.poradte.cz/skola/10080-pozdni-romantismus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Novoromantismus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Hugo Haufert, Matěj Barák a Eduard Hrabal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47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Wagner po revoluci 1848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9. ledna 1848 zemřela Wagnerova matka. Navštěvoval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Liszta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ve Výmaru a podpořil březnovou revoluci. Odcestoval do Vídně a po návratu se zúčastnil květnového povstání. 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Byl na něj vydán zatykač, stejně jako na jeho přítele, známého architekta Gottfrieda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Sempera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Musel proto uprchnout a po krátkém pobytu v Paříži se usadil v exilu v Curychu.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264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Wagner po revoluci 1848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roce 1854 začal pracovat na opeře Tristan a Isolda. V roce 1860 vydal saský král Jan částečnou amnestii, která se vztahovala i na Richarda Wagnera, a on se mohl po dlouhé době zase podívat do Německa. V roce 1862 se rozešel se svou ženou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Minnou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Wagnerovo opětné setkání s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Cosimou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tehdy provdanou von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Bülow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bylo pro oba osudové.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10. dubna 1865 se Jemu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Cosimě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narodila dcera Isolda, kterou Hans von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Bülow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tehdy považoval za své vlastní dítě. 10. června 1865 se konala v Mnichově slavnostní premiéra Tristana a Isoldy za přítomnosti krále Ludvíka II. 17. června začal Wagner psát svou autobiografii Mein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Leben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(Můj život).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660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Druhé manželství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7150099" cy="3318936"/>
          </a:xfrm>
        </p:spPr>
        <p:txBody>
          <a:bodyPr/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17. února 1866 se Richardovi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Cosimě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 obci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Tribschen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Švícarsku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narodila druhá dcera Eva a 6. června 1869 se narodil syn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Siegfried.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Manželství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Cosimy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 Hansem von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Bülow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bylo rozvedeno teprve 18. června 1870. Již 25. srpna 1870 uzavřeli Richard Wagner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Cosima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 Luzernu manželství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50" y="2556932"/>
            <a:ext cx="2095500" cy="3019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844568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Divadlo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roce 1871 si Wagner vybral Bayreuth jako místo pro své divadlo. S podporou krále Ludvíka II. mohl tento projekt realizovat. Ve stejném roce byl také pozván německým říšským kancléřem Bismarckem do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Berlína.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roce 1872 se definitivně přestěhoval do Bayreuthu a 22. května toho roku byl zde položen základní kámen jeho divadla.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94247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Divadlo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99" y="2556932"/>
            <a:ext cx="2143125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7150099" cy="33189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 divadle vytvořil neviditelný orchestr, který zůstal skrytý pod podiem, a diváci tak měli možnost vidět jen to, co se děje na jevišti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Veliký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důraz byl též kladen na kvalitu zvuku. Mimořádné akustiky bylo dosaženo díky tomu, že celá stavba byla ze dřeva, že nebyly žádné lóže po stranách a všechny sedačky byly bez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čalounění.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Již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2. srpna 1873 se konalo slavnostní otevření divadla. </a:t>
            </a:r>
          </a:p>
        </p:txBody>
      </p:sp>
    </p:spTree>
    <p:extLst>
      <p:ext uri="{BB962C8B-B14F-4D97-AF65-F5344CB8AC3E}">
        <p14:creationId xmlns:p14="http://schemas.microsoft.com/office/powerpoint/2010/main" val="1022734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Závěr života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 listopadu roku 1881 se Wagner zdržoval na Sicílii. 13. února 1882 dokončil v Palermu svou poslední operu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Parsifal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která měla premiéru na druhém Bayreuthském festivalu 26. června 1882. 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 16. září 1882 pobývali Richard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Cosima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Wagnerovi v Benátkách v paláci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Vendramin-Calergi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břehu Velkého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kanálu. Zde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možná po manželské hádce, Richard Wagner dne 13. února 1883 zemřel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 února byl převezen do domovského Bayreuthu a 18. února byl pochován v malém parku u své vily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Wahnfried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3038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Hudební ukázka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25700" y="3035300"/>
            <a:ext cx="7340600" cy="18415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Richard Wagner – Jízda Valkýr </a:t>
            </a:r>
          </a:p>
          <a:p>
            <a:pPr marL="0" indent="0" algn="ctr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www.youtube.com/watch?v=XRU1AJsXN1g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66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8" y="2521527"/>
            <a:ext cx="6815669" cy="865137"/>
          </a:xfrm>
        </p:spPr>
        <p:txBody>
          <a:bodyPr/>
          <a:lstStyle/>
          <a:p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41922" y="3546759"/>
            <a:ext cx="7116620" cy="173182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Zdroje: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www.poradte.cz/skola/10080-pozdni-romantismus.html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cs.wikipedia.org/wiki/Novoromantismus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dirty="0" smtClean="0"/>
          </a:p>
          <a:p>
            <a:pPr algn="l"/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56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Charakteristika doby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529223"/>
            <a:ext cx="9601196" cy="331893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vědomému zdůrazňování národního charakteru umění spjat vznik národních hudebních škol v druhé polovině 19.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století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utoři se s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nažili 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slučování hudby s ostatními druhy umění –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především s výtvarným uměním</a:t>
            </a:r>
          </a:p>
        </p:txBody>
      </p:sp>
    </p:spTree>
    <p:extLst>
      <p:ext uri="{BB962C8B-B14F-4D97-AF65-F5344CB8AC3E}">
        <p14:creationId xmlns:p14="http://schemas.microsoft.com/office/powerpoint/2010/main" val="8042585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Charakteristika hudby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Proud vzniklý kolem roku 1830 jako nová fáze hudebního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romantismu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Hlavními formami byli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programní symfonie, symfonická báseň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hudební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drama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Vznikl nový formovací postup, např. tzv.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programní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hudba, ve které skladatelé popisovali konkrétní děje a psychické pochody svých hrdinů a zaváděli princip charakteristických motivů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648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Nejvíce užívané nástroje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731103"/>
            <a:ext cx="2231570" cy="3318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Lesní roh</a:t>
            </a:r>
          </a:p>
          <a:p>
            <a:pPr>
              <a:lnSpc>
                <a:spcPct val="150000"/>
              </a:lnSpc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Housle</a:t>
            </a:r>
          </a:p>
          <a:p>
            <a:pPr>
              <a:lnSpc>
                <a:spcPct val="150000"/>
              </a:lnSpc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Klavír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1" y="3790647"/>
            <a:ext cx="2348676" cy="18084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83" y="3278199"/>
            <a:ext cx="2272146" cy="16567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29" y="2449963"/>
            <a:ext cx="2171864" cy="15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49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Richard Wagner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22. května 1813, Lipsko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13. února 1883, Benátky</a:t>
            </a:r>
          </a:p>
        </p:txBody>
      </p:sp>
    </p:spTree>
    <p:extLst>
      <p:ext uri="{BB962C8B-B14F-4D97-AF65-F5344CB8AC3E}">
        <p14:creationId xmlns:p14="http://schemas.microsoft.com/office/powerpoint/2010/main" val="13332093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20556"/>
            <a:ext cx="9601196" cy="1303867"/>
          </a:xfrm>
        </p:spPr>
        <p:txBody>
          <a:bodyPr/>
          <a:lstStyle/>
          <a:p>
            <a:pPr algn="l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Dětství a mládí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487660"/>
            <a:ext cx="9601196" cy="4065540"/>
          </a:xfrm>
        </p:spPr>
        <p:txBody>
          <a:bodyPr>
            <a:noAutofit/>
          </a:bodyPr>
          <a:lstStyle/>
          <a:p>
            <a:pPr algn="just"/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Narodil se 22. května 1813 v Lipsku jako osmé dítě policejního úředníka Carla Friedricha </a:t>
            </a:r>
            <a:r>
              <a:rPr lang="cs-CZ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Wagnera 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dcery pekaře Johanny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Rosine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Wagnerové, </a:t>
            </a:r>
            <a:r>
              <a:rPr lang="cs-CZ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rozené </a:t>
            </a:r>
            <a:r>
              <a:rPr lang="cs-CZ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Pätzové</a:t>
            </a:r>
            <a:r>
              <a:rPr lang="cs-CZ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smrti jeho otce v roce 1813 se matka provdala za Ludwiga </a:t>
            </a:r>
            <a:r>
              <a:rPr lang="cs-CZ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Geyera</a:t>
            </a:r>
            <a:r>
              <a:rPr lang="cs-CZ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kterým se rodina přestěhovala do Drážďan</a:t>
            </a:r>
          </a:p>
          <a:p>
            <a:pPr algn="just"/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1817 byl zapsán do školy. </a:t>
            </a:r>
            <a:r>
              <a:rPr lang="cs-CZ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září 1821 zemřel. Proto byl </a:t>
            </a:r>
            <a:r>
              <a:rPr lang="cs-CZ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dán 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výchovu strýci Karlu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Geyerovi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Eislebenu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Od 22. prosince navštěvoval </a:t>
            </a:r>
            <a:r>
              <a:rPr lang="cs-CZ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církevní 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školu v Drážďanech</a:t>
            </a:r>
            <a:r>
              <a:rPr lang="cs-CZ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Vánoc 1827 byl opět se svou rodinou v </a:t>
            </a:r>
            <a:r>
              <a:rPr lang="cs-CZ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Lipsku. V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šestnácti letech slyšel zpívat operní pěvkyni Wilhelminu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Schröder-Devrientovou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Beethovenově opeře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Fidelio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od té chvíle mu bylo jasné, že chce být muzikantem. Složil první </a:t>
            </a:r>
            <a:r>
              <a:rPr lang="cs-CZ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sonáty 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první nedokončený operní pokus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Hochzeit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(Svatba).</a:t>
            </a:r>
          </a:p>
        </p:txBody>
      </p:sp>
    </p:spTree>
    <p:extLst>
      <p:ext uri="{BB962C8B-B14F-4D97-AF65-F5344CB8AC3E}">
        <p14:creationId xmlns:p14="http://schemas.microsoft.com/office/powerpoint/2010/main" val="14656417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1023695"/>
            <a:ext cx="9601196" cy="1303867"/>
          </a:xfrm>
        </p:spPr>
        <p:txBody>
          <a:bodyPr/>
          <a:lstStyle/>
          <a:p>
            <a:pPr algn="l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Studium a rané kompozice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roku 1831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studoval hudbu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Christiana Theodora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Weinlinga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kterému také věnoval své první dílo – klavírní sonátu B dur. V roce 1832 zkomponoval symfonii C dur a podnikl svou třetí cestu do Čech. </a:t>
            </a:r>
          </a:p>
          <a:p>
            <a:pPr algn="just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1833 byl ovlivněn spisovatelem a publicistou Heinrichem Laubem a ideami revolučně orientovaným hnutím "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Junges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Deutschland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Stal se hudebním vedoucím pro letní sezónu v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Lauchstädtu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divadla v Magdeburku, kde také potkal svou budoucí ženu, herečku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Minnu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Planerovou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624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Počátky skladatelské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kariéry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598495"/>
            <a:ext cx="9601196" cy="3318936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roce 1835 začal pracovat na opeře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Liebesverbot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(Zakázaná láska). 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listopadu 1836 se oženil s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Minnou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Planerovou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Roku 1837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nastoupil jako hudební ředitel v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Královci, krátce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nato ale podnik zkrachoval a on sám se ocitl v dluzích.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červnu 1837 se mu podařilo získat místo dirigenta v Rize a dostal se tak z dosahu německých věřitelů. Tady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začal vznikat začátek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partitury opery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Rienzi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12. října 1837 zemřela jeho sestra Rosalie.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 ztrátě místa v Rize ze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strachu z věřitelů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odcestoval do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Londýna.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Hned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poté se vydal do Paříže. </a:t>
            </a:r>
          </a:p>
        </p:txBody>
      </p:sp>
    </p:spTree>
    <p:extLst>
      <p:ext uri="{BB962C8B-B14F-4D97-AF65-F5344CB8AC3E}">
        <p14:creationId xmlns:p14="http://schemas.microsoft.com/office/powerpoint/2010/main" val="9108544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Počátky skladatelské kariéry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628899"/>
            <a:ext cx="9601196" cy="2768601"/>
          </a:xfrm>
        </p:spPr>
        <p:txBody>
          <a:bodyPr>
            <a:normAutofit/>
          </a:bodyPr>
          <a:lstStyle/>
          <a:p>
            <a:pPr algn="just"/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Roky 1840 a 1841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strávil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Paříži, dokončil zde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Rienziho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(1840) a Bludného Holanďana (1841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roce 1843 byl jmenován kapelníkem Drážďanské opery </a:t>
            </a:r>
            <a:r>
              <a:rPr lang="cs-CZ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Semperoper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 2. února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zde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mělo premiéru jeho stěžejní dílo Bludný Holanďan.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 červnu 1845 se vydal do Mariánských Lázní a v tamějším klidném prostředí začal pracovat na opeře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Lohengrin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19. října 1845 se konala v Drážďanech premiéra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Tannhäusera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16406795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319</TotalTime>
  <Words>498</Words>
  <Application>Microsoft Office PowerPoint</Application>
  <PresentationFormat>Širokoúhlá obrazovka</PresentationFormat>
  <Paragraphs>60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Organika</vt:lpstr>
      <vt:lpstr>Novoromantismus</vt:lpstr>
      <vt:lpstr>Charakteristika doby</vt:lpstr>
      <vt:lpstr>Charakteristika hudby</vt:lpstr>
      <vt:lpstr>Nejvíce užívané nástroje</vt:lpstr>
      <vt:lpstr>Richard Wagner</vt:lpstr>
      <vt:lpstr>Dětství a mládí</vt:lpstr>
      <vt:lpstr>Studium a rané kompozice</vt:lpstr>
      <vt:lpstr>Počátky skladatelské kariéry</vt:lpstr>
      <vt:lpstr>Počátky skladatelské kariéry</vt:lpstr>
      <vt:lpstr>Wagner po revoluci 1848</vt:lpstr>
      <vt:lpstr>Wagner po revoluci 1848</vt:lpstr>
      <vt:lpstr>Druhé manželství</vt:lpstr>
      <vt:lpstr>Divadlo</vt:lpstr>
      <vt:lpstr>Divadlo</vt:lpstr>
      <vt:lpstr>Závěr života</vt:lpstr>
      <vt:lpstr>Hudební ukázka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Novoromantismus</dc:title>
  <dc:creator>Hugo Haufert</dc:creator>
  <cp:lastModifiedBy>Hugo Haufert</cp:lastModifiedBy>
  <cp:revision>26</cp:revision>
  <dcterms:created xsi:type="dcterms:W3CDTF">2020-03-29T08:19:02Z</dcterms:created>
  <dcterms:modified xsi:type="dcterms:W3CDTF">2020-03-29T16:38:10Z</dcterms:modified>
</cp:coreProperties>
</file>