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slechtova-lucia.wgz.cz/rubriky/hudba/praveke-hudebni-projev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Slavík Jakub, Ondřej </a:t>
            </a:r>
            <a:r>
              <a:rPr lang="cs-CZ" dirty="0" err="1" smtClean="0">
                <a:latin typeface="Arial Black" pitchFamily="34" charset="0"/>
              </a:rPr>
              <a:t>Boczan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Hudba-Pravěk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Definice hudby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2204864"/>
            <a:ext cx="4752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 Black" pitchFamily="34" charset="0"/>
              </a:rPr>
              <a:t>-Hudbě v pravěku se nedalo říkat hudba a neznělo to jako hudba jak jí známe dnes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-šlo pouze o různé vydávání zvuků které se postupem času zdokonalovali až k hudbě jak jí známe dnes 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-Hudba či zvuky  vznikali náhodou 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Jak to asi vypadalo?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2204864"/>
            <a:ext cx="60486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 Black" pitchFamily="34" charset="0"/>
              </a:rPr>
              <a:t>-Šlo většinou o různě </a:t>
            </a:r>
            <a:r>
              <a:rPr lang="cs-CZ" dirty="0" err="1" smtClean="0">
                <a:latin typeface="Arial Black" pitchFamily="34" charset="0"/>
              </a:rPr>
              <a:t>rituáli</a:t>
            </a:r>
            <a:r>
              <a:rPr lang="cs-CZ" dirty="0" smtClean="0">
                <a:latin typeface="Arial Black" pitchFamily="34" charset="0"/>
              </a:rPr>
              <a:t> kde první lidé něco uctívali 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-Takže to vypadalo tak že tančili dokola kolem ohně jak to dělali indiáni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-Nebo se pokoušeli napodobovat různě zvířata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-Kvůli nevyvinutému hrdlu melodie nesahala </a:t>
            </a:r>
          </a:p>
          <a:p>
            <a:r>
              <a:rPr lang="cs-CZ" dirty="0" smtClean="0">
                <a:latin typeface="Arial Black" pitchFamily="34" charset="0"/>
              </a:rPr>
              <a:t>víc než nad sekundu či terci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-Nebo se na začátku také projevovali znaky emocí a </a:t>
            </a:r>
            <a:r>
              <a:rPr lang="cs-CZ" dirty="0" err="1" smtClean="0">
                <a:latin typeface="Arial Black" pitchFamily="34" charset="0"/>
              </a:rPr>
              <a:t>mlátěním</a:t>
            </a:r>
            <a:r>
              <a:rPr lang="cs-CZ" dirty="0" smtClean="0">
                <a:latin typeface="Arial Black" pitchFamily="34" charset="0"/>
              </a:rPr>
              <a:t> věcí o sebe které dělali hluk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Zanechali znaky?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91683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 Black" pitchFamily="34" charset="0"/>
              </a:rPr>
              <a:t>-První lidé také zaznamenávali hudbu či </a:t>
            </a:r>
            <a:r>
              <a:rPr lang="cs-CZ" dirty="0" err="1" smtClean="0">
                <a:latin typeface="Arial Black" pitchFamily="34" charset="0"/>
              </a:rPr>
              <a:t>rituáli</a:t>
            </a:r>
            <a:r>
              <a:rPr lang="cs-CZ" dirty="0" smtClean="0">
                <a:latin typeface="Arial Black" pitchFamily="34" charset="0"/>
              </a:rPr>
              <a:t> malbou na stěny </a:t>
            </a:r>
            <a:endParaRPr lang="cs-CZ" dirty="0">
              <a:latin typeface="Arial Black" pitchFamily="34" charset="0"/>
            </a:endParaRPr>
          </a:p>
        </p:txBody>
      </p:sp>
      <p:pic>
        <p:nvPicPr>
          <p:cNvPr id="1026" name="Picture 2" descr="C:\Users\Dušan Slavík\Downloads\obr_7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812522"/>
            <a:ext cx="4510594" cy="3244808"/>
          </a:xfrm>
          <a:prstGeom prst="rect">
            <a:avLst/>
          </a:prstGeom>
          <a:noFill/>
        </p:spPr>
      </p:pic>
      <p:pic>
        <p:nvPicPr>
          <p:cNvPr id="1027" name="Picture 3" descr="C:\Users\Dušan Slavík\Downloads\702-magura-drawings-morc4q073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068960"/>
            <a:ext cx="3960440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Hudební nástroje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772816"/>
            <a:ext cx="6120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 Black" pitchFamily="34" charset="0"/>
              </a:rPr>
              <a:t>-V pravěku se už používali nástroje </a:t>
            </a:r>
            <a:r>
              <a:rPr lang="cs-CZ" dirty="0" err="1" smtClean="0">
                <a:latin typeface="Arial Black" pitchFamily="34" charset="0"/>
              </a:rPr>
              <a:t>né</a:t>
            </a:r>
            <a:r>
              <a:rPr lang="cs-CZ" dirty="0" smtClean="0">
                <a:latin typeface="Arial Black" pitchFamily="34" charset="0"/>
              </a:rPr>
              <a:t> tak jak je známe dnes ale některé jsou velmi podobné dnešním</a:t>
            </a:r>
          </a:p>
          <a:p>
            <a:r>
              <a:rPr lang="cs-CZ" dirty="0" smtClean="0">
                <a:latin typeface="Arial Black" pitchFamily="34" charset="0"/>
              </a:rPr>
              <a:t>-Většinou byli nástroje vyrobeny buď z kostí, dřeva, zpracované hlíny </a:t>
            </a:r>
            <a:endParaRPr lang="cs-CZ" dirty="0">
              <a:latin typeface="Arial Black" pitchFamily="34" charset="0"/>
            </a:endParaRPr>
          </a:p>
        </p:txBody>
      </p:sp>
      <p:pic>
        <p:nvPicPr>
          <p:cNvPr id="2050" name="Picture 2" descr="C:\Users\Dušan Slavík\Downloads\p1060710-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284984"/>
            <a:ext cx="2936975" cy="2201911"/>
          </a:xfrm>
          <a:prstGeom prst="rect">
            <a:avLst/>
          </a:prstGeom>
          <a:noFill/>
        </p:spPr>
      </p:pic>
      <p:pic>
        <p:nvPicPr>
          <p:cNvPr id="2051" name="Picture 3" descr="C:\Users\Dušan Slavík\Downloads\maxres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869160"/>
            <a:ext cx="2971578" cy="1671513"/>
          </a:xfrm>
          <a:prstGeom prst="rect">
            <a:avLst/>
          </a:prstGeom>
          <a:noFill/>
        </p:spPr>
      </p:pic>
      <p:pic>
        <p:nvPicPr>
          <p:cNvPr id="2052" name="Picture 4" descr="C:\Users\Dušan Slavík\Download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56992"/>
            <a:ext cx="2838450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 Black" pitchFamily="34" charset="0"/>
              </a:rPr>
              <a:t>Děkujeme za pozornost </a:t>
            </a:r>
            <a:r>
              <a:rPr lang="cs-CZ" b="1" dirty="0" smtClean="0">
                <a:latin typeface="Arial Black" pitchFamily="34" charset="0"/>
                <a:sym typeface="Wingdings" pitchFamily="2" charset="2"/>
              </a:rPr>
              <a:t> 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8448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 Black" pitchFamily="34" charset="0"/>
              </a:rPr>
              <a:t>Zdroje:</a:t>
            </a:r>
            <a:endParaRPr lang="cs-CZ" b="1" dirty="0">
              <a:latin typeface="Arial Black" pitchFamily="34" charset="0"/>
            </a:endParaRPr>
          </a:p>
        </p:txBody>
      </p:sp>
      <p:pic>
        <p:nvPicPr>
          <p:cNvPr id="3074" name="Picture 2" descr="C:\Users\Dušan Slavík\Downloads\wikipedia-logo-1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1656184" cy="1656184"/>
          </a:xfrm>
          <a:prstGeom prst="rect">
            <a:avLst/>
          </a:prstGeom>
          <a:noFill/>
        </p:spPr>
      </p:pic>
      <p:pic>
        <p:nvPicPr>
          <p:cNvPr id="3075" name="Picture 3" descr="C:\Users\Dušan Slavík\Downloads\2d2be2421911037d80f9921dc29d54c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645024"/>
            <a:ext cx="2808312" cy="1721223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220072" y="3789040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4"/>
              </a:rPr>
              <a:t>https://slechtova-lucia.wgz.cz/rubriky/hudba/praveke-hudebni-projevy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173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Jmění</vt:lpstr>
      <vt:lpstr>Hudba-Pravěk</vt:lpstr>
      <vt:lpstr>Definice hudby</vt:lpstr>
      <vt:lpstr>Jak to asi vypadalo?</vt:lpstr>
      <vt:lpstr>Zanechali znaky?</vt:lpstr>
      <vt:lpstr>Hudební nástroje</vt:lpstr>
      <vt:lpstr>Děkujeme za pozornost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Hudba-Pravěk</dc:title>
  <dc:creator>comexoil</dc:creator>
  <cp:lastModifiedBy>Dušan Slavík</cp:lastModifiedBy>
  <cp:revision>9</cp:revision>
  <dcterms:created xsi:type="dcterms:W3CDTF">2020-03-29T09:44:06Z</dcterms:created>
  <dcterms:modified xsi:type="dcterms:W3CDTF">2020-03-29T10:20:39Z</dcterms:modified>
</cp:coreProperties>
</file>