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768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6831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2781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7848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2436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598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8463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47035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865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08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270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407943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630003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434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246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452945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838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E724399-89A5-479C-94BD-3EF12FF092F5}" type="datetimeFigureOut">
              <a:rPr lang="cs-CZ" smtClean="0"/>
              <a:pPr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72B48E9-14B0-4958-9924-9B4026A8A8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921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Renesan%C4%8Dn%C3%AD_hudba" TargetMode="External"/><Relationship Id="rId2" Type="http://schemas.openxmlformats.org/officeDocument/2006/relationships/hyperlink" Target="https://cs.wikipedia.org/wiki/Orlando_di_Lass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Adoramus_te" TargetMode="External"/><Relationship Id="rId4" Type="http://schemas.openxmlformats.org/officeDocument/2006/relationships/hyperlink" Target="https://cs.wikipedia.org/wiki/Renes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2AF1DA-1633-4B2C-A146-0D331CDA8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HUDBA ZA RENESANCE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5DEAE21-ACD0-4E65-8028-463B99C374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VYTVOŘIL JOSEF TOMAŠOV A JAN GERŽA g3</a:t>
            </a:r>
          </a:p>
        </p:txBody>
      </p:sp>
    </p:spTree>
    <p:extLst>
      <p:ext uri="{BB962C8B-B14F-4D97-AF65-F5344CB8AC3E}">
        <p14:creationId xmlns:p14="http://schemas.microsoft.com/office/powerpoint/2010/main" xmlns="" val="57852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71B7C-8602-4A2D-8245-380BB336C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CHARAKTERISTIKA OBDOBÍ  KULTURY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D2FFD93-2480-4A7F-99A7-0ECF4BF15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Renesance je umělecký sloh a historická epocha trvající od 14. do 17. století. Vyznačoval se mimo jiné zesvětštěním, individualismem a návratem k antice. Též je úzce spjat s humanismem.</a:t>
            </a:r>
          </a:p>
          <a:p>
            <a:r>
              <a:rPr lang="cs-CZ" sz="1600" dirty="0"/>
              <a:t>Pojem znovuzrození (</a:t>
            </a:r>
            <a:r>
              <a:rPr lang="cs-CZ" sz="1600" dirty="0" err="1"/>
              <a:t>rinascenza</a:t>
            </a:r>
            <a:r>
              <a:rPr lang="cs-CZ" sz="1600" dirty="0"/>
              <a:t>) byl poprvé užit pro období rozkvětu umění a vědy, které začalo na konci 13. století v Itálii. Pojem renesance je francouzský překlad.</a:t>
            </a:r>
          </a:p>
          <a:p>
            <a:r>
              <a:rPr lang="cs-CZ" sz="1600" dirty="0"/>
              <a:t>Během poslední čtvrtiny 20. století se někteří historikové začali vyjadřovat v tom smyslu, že renesancí mohlo být více, karolinská renesance, dále je výraz užíván ve spojení s národními procesy v tomto období, např. anglická renesance, italská renesance atd. </a:t>
            </a:r>
          </a:p>
        </p:txBody>
      </p:sp>
    </p:spTree>
    <p:extLst>
      <p:ext uri="{BB962C8B-B14F-4D97-AF65-F5344CB8AC3E}">
        <p14:creationId xmlns:p14="http://schemas.microsoft.com/office/powerpoint/2010/main" xmlns="" val="257826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2034D1-ACC8-428F-A1AA-DCE3FD8D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HUDEBNÍ CHARAKTERISTIKA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58CBCA1-20D7-468B-B914-3B84CF8CA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Období renesance v hudbě se obvykle klade mezi roky 1430 a 1600. Jako v kultuře obecně, je renesance v hudbě charakteristická obnoveným zájmem o antickou kulturu a ideály a uplatněním těchto myšlenek na současné umění. </a:t>
            </a:r>
          </a:p>
          <a:p>
            <a:r>
              <a:rPr lang="cs-CZ" sz="1600" dirty="0"/>
              <a:t>Pro renesanční hudbu je tak charakteristický velký důraz na libozvučnost, kontrast, soulad, řád, umění má základ v pozemském světě na rozdíl například od gotiky. </a:t>
            </a:r>
          </a:p>
          <a:p>
            <a:r>
              <a:rPr lang="cs-CZ" sz="1600" dirty="0"/>
              <a:t>Z hudby tak mizí disonance a stoupá důraz na harmonii. Umělecké dílo není a nemůže být shlukem dílčích detailů, ale musí tvořit komplexní propracovaný celek. Pro renesanční hudbu je charakteristická konsonantnost, vzájemný vztah všech částí díla.</a:t>
            </a:r>
          </a:p>
        </p:txBody>
      </p:sp>
    </p:spTree>
    <p:extLst>
      <p:ext uri="{BB962C8B-B14F-4D97-AF65-F5344CB8AC3E}">
        <p14:creationId xmlns:p14="http://schemas.microsoft.com/office/powerpoint/2010/main" xmlns="" val="288230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ED482B-DC28-4E05-B8CF-F91493016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Orlando di </a:t>
            </a:r>
            <a:r>
              <a:rPr lang="cs-CZ" b="1" dirty="0" err="1"/>
              <a:t>Lasso</a:t>
            </a:r>
            <a:r>
              <a:rPr lang="cs-CZ" b="1" dirty="0"/>
              <a:t> (1532–1594)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766AF5-1780-4987-9A5C-E1314D46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Orlando di </a:t>
            </a:r>
            <a:r>
              <a:rPr lang="cs-CZ" sz="1600" dirty="0" err="1"/>
              <a:t>Lasso</a:t>
            </a:r>
            <a:r>
              <a:rPr lang="cs-CZ" sz="1600" dirty="0"/>
              <a:t> se narodil jako Roland de </a:t>
            </a:r>
            <a:r>
              <a:rPr lang="cs-CZ" sz="1600" dirty="0" err="1"/>
              <a:t>Latre</a:t>
            </a:r>
            <a:r>
              <a:rPr lang="cs-CZ" sz="1600" dirty="0"/>
              <a:t> roku 1532 ve městě </a:t>
            </a:r>
            <a:r>
              <a:rPr lang="cs-CZ" sz="1600" dirty="0" err="1"/>
              <a:t>Mons</a:t>
            </a:r>
            <a:r>
              <a:rPr lang="cs-CZ" sz="1600" dirty="0"/>
              <a:t> v nizozemské provincii </a:t>
            </a:r>
            <a:r>
              <a:rPr lang="cs-CZ" sz="1600" dirty="0" err="1"/>
              <a:t>Hainaut</a:t>
            </a:r>
            <a:r>
              <a:rPr lang="cs-CZ" sz="1600" dirty="0"/>
              <a:t> (dnešní jižní Belgie). Později byl znám i pod jmény </a:t>
            </a:r>
            <a:r>
              <a:rPr lang="cs-CZ" sz="1600" dirty="0" err="1"/>
              <a:t>Orlandus</a:t>
            </a:r>
            <a:r>
              <a:rPr lang="cs-CZ" sz="1600" dirty="0"/>
              <a:t> </a:t>
            </a:r>
            <a:r>
              <a:rPr lang="cs-CZ" sz="1600" dirty="0" err="1"/>
              <a:t>Lassus</a:t>
            </a:r>
            <a:r>
              <a:rPr lang="cs-CZ" sz="1600" dirty="0"/>
              <a:t> či Roland de </a:t>
            </a:r>
            <a:r>
              <a:rPr lang="cs-CZ" sz="1600" dirty="0" err="1"/>
              <a:t>Lassus</a:t>
            </a:r>
            <a:r>
              <a:rPr lang="cs-CZ" sz="1600" dirty="0"/>
              <a:t>. Jako malý chlapec udivoval krásným hlasem a byl proto dokonce třikrát unesen. </a:t>
            </a:r>
          </a:p>
          <a:p>
            <a:r>
              <a:rPr lang="cs-CZ" sz="1600" dirty="0"/>
              <a:t>Spolu s </a:t>
            </a:r>
            <a:r>
              <a:rPr lang="cs-CZ" sz="1600" dirty="0" err="1"/>
              <a:t>Palestrinou</a:t>
            </a:r>
            <a:r>
              <a:rPr lang="cs-CZ" sz="1600" dirty="0"/>
              <a:t> je považován za vrcholného skladatele polyfonní hudby své doby (16. století).</a:t>
            </a:r>
          </a:p>
          <a:p>
            <a:r>
              <a:rPr lang="cs-CZ" sz="1600" dirty="0"/>
              <a:t>Zanechal po sobě obrovské dílo, více než 2000 skladeb všech tehdejších žánrů: 70 mší, 110 motet, francouzské šansony, italské madrigaly, německé písně, liturgickou hudbu ve stylu nizozemské vokální polyfonie a ve výčtu jeho skladeb nechybí ani duchovní skladby pro potřeby německých protestantů. Byl to skutečný kosmopolita, umělec hodný své doby – pozdní renesance. </a:t>
            </a:r>
          </a:p>
          <a:p>
            <a:r>
              <a:rPr lang="cs-CZ" sz="1600" dirty="0"/>
              <a:t>V roce 1574 dostal vyznamenání: rytíř Řádu zlaté ostruhy.</a:t>
            </a:r>
          </a:p>
        </p:txBody>
      </p:sp>
    </p:spTree>
    <p:extLst>
      <p:ext uri="{BB962C8B-B14F-4D97-AF65-F5344CB8AC3E}">
        <p14:creationId xmlns:p14="http://schemas.microsoft.com/office/powerpoint/2010/main" xmlns="" val="55631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A5974A-1BFA-4CAF-83A0-1AE2BB69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Adoramus</a:t>
            </a:r>
            <a:r>
              <a:rPr lang="cs-CZ" b="1" dirty="0"/>
              <a:t> </a:t>
            </a:r>
            <a:r>
              <a:rPr lang="cs-CZ" b="1" dirty="0" err="1"/>
              <a:t>te</a:t>
            </a:r>
            <a:r>
              <a:rPr lang="cs-CZ" b="1" dirty="0"/>
              <a:t>, Christe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5792AE1-9F27-4F7E-B2ED-DC6DBB6BB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it-IT" dirty="0"/>
              <a:t>Skladatelem je Orlando di Lasso</a:t>
            </a:r>
            <a:r>
              <a:rPr lang="cs-CZ" dirty="0"/>
              <a:t>.</a:t>
            </a:r>
          </a:p>
          <a:p>
            <a:r>
              <a:rPr lang="cs-CZ" dirty="0" err="1"/>
              <a:t>Adoramus</a:t>
            </a:r>
            <a:r>
              <a:rPr lang="cs-CZ" dirty="0"/>
              <a:t> </a:t>
            </a:r>
            <a:r>
              <a:rPr lang="cs-CZ" dirty="0" err="1"/>
              <a:t>te</a:t>
            </a:r>
            <a:r>
              <a:rPr lang="cs-CZ" dirty="0"/>
              <a:t> ( latina „My </a:t>
            </a:r>
            <a:r>
              <a:rPr lang="cs-CZ" dirty="0" err="1"/>
              <a:t>adore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“) je </a:t>
            </a:r>
            <a:r>
              <a:rPr lang="cs-CZ" dirty="0" err="1"/>
              <a:t>stanza</a:t>
            </a:r>
            <a:r>
              <a:rPr lang="cs-CZ" dirty="0"/>
              <a:t>, která se recituje nebo zpívá většinou během rituálu křížových stanic .</a:t>
            </a:r>
          </a:p>
          <a:p>
            <a:r>
              <a:rPr lang="cs-CZ" dirty="0"/>
              <a:t>Primárně katolická tradice je zachována v některých konfesijních anglikánských a luteránských denominacích.</a:t>
            </a:r>
          </a:p>
        </p:txBody>
      </p:sp>
    </p:spTree>
    <p:extLst>
      <p:ext uri="{BB962C8B-B14F-4D97-AF65-F5344CB8AC3E}">
        <p14:creationId xmlns:p14="http://schemas.microsoft.com/office/powerpoint/2010/main" xmlns="" val="2784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4A7FB7-39F0-46D3-9E4B-104369FB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/>
              <a:t>KONEC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DECAC03-025D-4241-A1BE-873140A1D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ZDROJE: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hlinkClick r:id="rId2"/>
              </a:rPr>
              <a:t>https://cs.wikipedia.org/wiki/Orlando_di_Lasso</a:t>
            </a: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hlinkClick r:id="rId3"/>
              </a:rPr>
              <a:t>https://cs.wikipedia.org/wiki/Renesan%C4%8Dn%C3%AD_hudba</a:t>
            </a: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hlinkClick r:id="rId4"/>
              </a:rPr>
              <a:t>https://cs.wikipedia.org/wiki/Renesance</a:t>
            </a: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hlinkClick r:id="rId5"/>
              </a:rPr>
              <a:t>https://en.wikipedia.org/wiki/Adoramus_te</a:t>
            </a:r>
            <a:r>
              <a:rPr lang="cs-CZ" b="1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33449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síň]]</Template>
  <TotalTime>52</TotalTime>
  <Words>442</Words>
  <Application>Microsoft Office PowerPoint</Application>
  <PresentationFormat>Vlastní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Ion Boardroom</vt:lpstr>
      <vt:lpstr>HUDBA ZA RENESANCE</vt:lpstr>
      <vt:lpstr>CHARAKTERISTIKA OBDOBÍ  KULTURY</vt:lpstr>
      <vt:lpstr>HUDEBNÍ CHARAKTERISTIKA</vt:lpstr>
      <vt:lpstr>Orlando di Lasso (1532–1594)</vt:lpstr>
      <vt:lpstr>Adoramus te, Christe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HUDBA ZA RENESANCE</dc:title>
  <dc:creator>Eliška Tomašová</dc:creator>
  <cp:lastModifiedBy>Alena</cp:lastModifiedBy>
  <cp:revision>6</cp:revision>
  <dcterms:created xsi:type="dcterms:W3CDTF">2020-03-29T15:16:29Z</dcterms:created>
  <dcterms:modified xsi:type="dcterms:W3CDTF">2020-03-29T16:13:34Z</dcterms:modified>
</cp:coreProperties>
</file>