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70" r:id="rId4"/>
    <p:sldId id="266" r:id="rId5"/>
    <p:sldId id="268" r:id="rId6"/>
    <p:sldId id="269" r:id="rId7"/>
    <p:sldId id="267" r:id="rId8"/>
    <p:sldId id="258" r:id="rId9"/>
    <p:sldId id="261" r:id="rId10"/>
    <p:sldId id="262" r:id="rId11"/>
    <p:sldId id="263" r:id="rId12"/>
    <p:sldId id="264" r:id="rId13"/>
    <p:sldId id="265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youtu.be/QL0a9-5rYn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/>
          <a:lstStyle/>
          <a:p>
            <a:r>
              <a:rPr lang="cs-CZ" dirty="0" smtClean="0"/>
              <a:t>Románský sloh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4983375"/>
            <a:ext cx="7704856" cy="893897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Vypracovaly : Barbora </a:t>
            </a:r>
            <a:r>
              <a:rPr 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Pohludková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Kateřina Turynová, Monika 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Navrátilová</a:t>
            </a:r>
            <a:b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Gymnázium Varnsdorf, </a:t>
            </a:r>
            <a:r>
              <a:rPr lang="cs-CZ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rok 2019/2020</a:t>
            </a:r>
          </a:p>
          <a:p>
            <a:pPr indent="0" algn="ctr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70" y="2288602"/>
            <a:ext cx="3593030" cy="26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528392"/>
          </a:xfrm>
        </p:spPr>
        <p:txBody>
          <a:bodyPr>
            <a:normAutofit/>
          </a:bodyPr>
          <a:lstStyle/>
          <a:p>
            <a:pPr marL="285750" indent="-285750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Drnkací nástroje</a:t>
            </a:r>
          </a:p>
          <a:p>
            <a:pPr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		LOUTNA                              		HARFA      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12868"/>
            <a:ext cx="4013855" cy="22322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60" y="331286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276872"/>
            <a:ext cx="7344816" cy="3600400"/>
          </a:xfrm>
        </p:spPr>
        <p:txBody>
          <a:bodyPr>
            <a:normAutofit/>
          </a:bodyPr>
          <a:lstStyle/>
          <a:p>
            <a:pPr marL="285750" indent="-285750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Klávesové nástroje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KLAVÍR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(klavichord)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41142"/>
            <a:ext cx="4680520" cy="31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646511"/>
          </a:xfrm>
        </p:spPr>
        <p:txBody>
          <a:bodyPr/>
          <a:lstStyle/>
          <a:p>
            <a:pPr marL="285750" indent="-285750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Dechové nástroje</a:t>
            </a:r>
          </a:p>
          <a:p>
            <a:pPr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FLÉTNA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 KOSTI           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ŠALMAJE                            PÍŠŤALY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indent="0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3"/>
            <a:ext cx="2592288" cy="19291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2751" y="3804886"/>
            <a:ext cx="2375191" cy="13353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69190"/>
            <a:ext cx="1769719" cy="23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528392"/>
          </a:xfrm>
        </p:spPr>
        <p:txBody>
          <a:bodyPr/>
          <a:lstStyle/>
          <a:p>
            <a:pPr marL="285750" indent="-285750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Bicí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nástroje		         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BUBNY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78092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276872"/>
            <a:ext cx="7344816" cy="3600400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Typická píseň pro románský sloh je ,,Hospodine pomiluj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ny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“  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youtu.be/QL0a9-5rYnk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3286555" cy="24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07" y="2420888"/>
            <a:ext cx="476118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Románský sloh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672407"/>
          </a:xfrm>
        </p:spPr>
        <p:txBody>
          <a:bodyPr>
            <a:normAutofit/>
          </a:bodyPr>
          <a:lstStyle/>
          <a:p>
            <a:pPr marL="285750" indent="-28575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Architektura: 	zdobené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portály, rotundy, nelomený oblouk, kostely </a:t>
            </a:r>
          </a:p>
          <a:p>
            <a:pPr marL="285750" indent="-28575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Umění:   	malířství: fresky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nástěnné malby, výjevy z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bible 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		sochařství: plastiky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do kostelů a chrámů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Hudba:   	nejznámější píseň: „Hospodine pomiluj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ny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(náboženská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		píseň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původně v  latině)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9076" r="5676" b="-9076"/>
          <a:stretch/>
        </p:blipFill>
        <p:spPr>
          <a:xfrm>
            <a:off x="6372199" y="4208245"/>
            <a:ext cx="1872207" cy="17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ROMÁNSKÝ SLOH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384376"/>
          </a:xfrm>
        </p:spPr>
        <p:txBody>
          <a:bodyPr/>
          <a:lstStyle/>
          <a:p>
            <a:pPr marL="285750" indent="-28575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Je to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umělecký 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sloh ovlivněný náboženstvím</a:t>
            </a:r>
          </a:p>
          <a:p>
            <a:pPr marL="285750" indent="-28575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Rozšířil se ve středověku v 10. – 13. století 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ve stavitelství, výtvarném umění a později 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i v hudbě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03" y="2420888"/>
            <a:ext cx="279669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88832" cy="3600400"/>
          </a:xfrm>
        </p:spPr>
        <p:txBody>
          <a:bodyPr>
            <a:normAutofit/>
          </a:bodyPr>
          <a:lstStyle/>
          <a:p>
            <a:pPr marL="285750" indent="-28575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Románský sloh se projevil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ve stavitelství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 období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11. – 12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 století</a:t>
            </a:r>
          </a:p>
          <a:p>
            <a:pPr marL="285750" indent="-28575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Stavěly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se dva základní typy kostelů:</a:t>
            </a:r>
          </a:p>
          <a:p>
            <a:pPr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		BAZILIKA                                           ROTUNDA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32248"/>
            <a:ext cx="2808312" cy="19548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45025"/>
            <a:ext cx="1620081" cy="194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88832" cy="3528392"/>
          </a:xfrm>
        </p:spPr>
        <p:txBody>
          <a:bodyPr/>
          <a:lstStyle/>
          <a:p>
            <a:pPr marL="285750" indent="-28575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Typické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znaky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jsou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Silné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zdi z kamene 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Zdobené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portály 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Nelomený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oblouk 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algn="ctr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algn="ctr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256285"/>
            <a:ext cx="2887681" cy="33689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20005"/>
            <a:ext cx="2448272" cy="18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528392"/>
          </a:xfrm>
        </p:spPr>
        <p:txBody>
          <a:bodyPr>
            <a:normAutofit/>
          </a:bodyPr>
          <a:lstStyle/>
          <a:p>
            <a:pPr marL="342900" indent="-342900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Sochařství:	reliéfy, sochy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Malířství:	fresky, nástěnné malby</a:t>
            </a: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62250"/>
            <a:ext cx="2515412" cy="33538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04736"/>
            <a:ext cx="2952328" cy="221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600400"/>
          </a:xfrm>
        </p:spPr>
        <p:txBody>
          <a:bodyPr>
            <a:normAutofit/>
          </a:bodyPr>
          <a:lstStyle/>
          <a:p>
            <a:pPr marL="285750" indent="-285750"/>
            <a:r>
              <a:rPr lang="cs-CZ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Začala </a:t>
            </a:r>
            <a:r>
              <a:rPr lang="cs-CZ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vznikat v raném </a:t>
            </a:r>
            <a:r>
              <a:rPr lang="cs-CZ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středověku</a:t>
            </a:r>
            <a:endParaRPr lang="cs-CZ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cs-CZ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Písně s </a:t>
            </a:r>
            <a:r>
              <a:rPr lang="cs-CZ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náboženským obsahem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Církevní hudba</a:t>
            </a:r>
          </a:p>
          <a:p>
            <a:pPr marL="1428750" lvl="2" indent="-285750"/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Chorály = jednohlasné</a:t>
            </a:r>
          </a:p>
          <a:p>
            <a:pPr marL="1428750" lvl="2" indent="-285750"/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Sborově zpívané písně</a:t>
            </a:r>
          </a:p>
          <a:p>
            <a:pPr marL="1428750" lvl="2" indent="-285750"/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Polyfonie = vícehlas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Světská hudba</a:t>
            </a:r>
          </a:p>
          <a:p>
            <a:pPr marL="1428750" lvl="2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Milostné písně</a:t>
            </a:r>
          </a:p>
          <a:p>
            <a:pPr marL="1428750" lvl="2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Lidové písně</a:t>
            </a:r>
            <a:endParaRPr 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57866"/>
            <a:ext cx="2592288" cy="317099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48064" y="5447866"/>
            <a:ext cx="3184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Legenda o vzniku gregoriánského chorálu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132856"/>
            <a:ext cx="7416824" cy="3816424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Hudební nástroje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Smyčcové</a:t>
            </a:r>
          </a:p>
          <a:p>
            <a:pPr lvl="2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iola</a:t>
            </a:r>
            <a:endParaRPr 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Drnkací</a:t>
            </a:r>
          </a:p>
          <a:p>
            <a:pPr lvl="2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outna, harfa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Klávesové</a:t>
            </a:r>
          </a:p>
          <a:p>
            <a:pPr lvl="2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arhany,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lavír (ve 14. století ve </a:t>
            </a:r>
            <a:b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své primitivní podobě - klavichord)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Dechové</a:t>
            </a:r>
          </a:p>
          <a:p>
            <a:pPr lvl="2"/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Zobcové a kostěné flétny, píšťaly, </a:t>
            </a:r>
            <a:b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rohy, trouby, šalmaje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Bicí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251127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600400"/>
          </a:xfrm>
        </p:spPr>
        <p:txBody>
          <a:bodyPr>
            <a:normAutofit/>
          </a:bodyPr>
          <a:lstStyle/>
          <a:p>
            <a:pPr marL="285750" indent="-285750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Smyčcové nástroje                         </a:t>
            </a:r>
          </a:p>
          <a:p>
            <a:pPr lvl="1" indent="0">
              <a:buNone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VIOLA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61040"/>
            <a:ext cx="2634887" cy="32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367</TotalTime>
  <Words>142</Words>
  <Application>Microsoft Office PowerPoint</Application>
  <PresentationFormat>Předvádění na obrazovce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Svět módy</vt:lpstr>
      <vt:lpstr>Románský sloh</vt:lpstr>
      <vt:lpstr>Románský sloh</vt:lpstr>
      <vt:lpstr>ROMÁNSKÝ SLOH </vt:lpstr>
      <vt:lpstr>ARCHITEKTURA</vt:lpstr>
      <vt:lpstr>ARCHITEKTURA</vt:lpstr>
      <vt:lpstr>UMĚNÍ </vt:lpstr>
      <vt:lpstr>HUDBA</vt:lpstr>
      <vt:lpstr>HUDBA</vt:lpstr>
      <vt:lpstr>HUDBA</vt:lpstr>
      <vt:lpstr>HUDBA</vt:lpstr>
      <vt:lpstr>hudba</vt:lpstr>
      <vt:lpstr>HUDBA</vt:lpstr>
      <vt:lpstr>HUDBA</vt:lpstr>
      <vt:lpstr>HUDBA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Románský sloh</dc:title>
  <dc:creator>Barbora Pohludková</dc:creator>
  <cp:lastModifiedBy>Kantor</cp:lastModifiedBy>
  <cp:revision>32</cp:revision>
  <dcterms:created xsi:type="dcterms:W3CDTF">2020-03-03T10:11:48Z</dcterms:created>
  <dcterms:modified xsi:type="dcterms:W3CDTF">2020-03-29T10:57:06Z</dcterms:modified>
</cp:coreProperties>
</file>