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298CFA5-452C-4618-81A1-1594A7F6237C}" type="datetimeFigureOut">
              <a:rPr lang="cs-CZ" smtClean="0"/>
              <a:t>23.3.2020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2161CDF-C350-499F-8057-11C94CC64F5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2636912"/>
            <a:ext cx="4013200" cy="428625"/>
          </a:xfrm>
        </p:spPr>
        <p:txBody>
          <a:bodyPr/>
          <a:lstStyle/>
          <a:p>
            <a:r>
              <a:rPr lang="cs-CZ" dirty="0" smtClean="0"/>
              <a:t>Denisa Pitnerová-G3</a:t>
            </a:r>
          </a:p>
          <a:p>
            <a:r>
              <a:rPr lang="cs-CZ" dirty="0" smtClean="0"/>
              <a:t>Eliška Kočišová-G3</a:t>
            </a:r>
          </a:p>
          <a:p>
            <a:r>
              <a:rPr lang="cs-CZ" dirty="0" smtClean="0"/>
              <a:t>Anna Kolenová-G3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2060848"/>
            <a:ext cx="4013200" cy="599440"/>
          </a:xfrm>
        </p:spPr>
        <p:txBody>
          <a:bodyPr/>
          <a:lstStyle/>
          <a:p>
            <a:r>
              <a:rPr lang="cs-CZ" dirty="0" smtClean="0"/>
              <a:t>Gotická hudba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68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1" dirty="0"/>
              <a:t>Hudba v gotickém stylu</a:t>
            </a:r>
            <a:r>
              <a:rPr lang="cs-CZ" dirty="0"/>
              <a:t> vznikla na území Francie (Franská říše) a zařazujeme ji do období 12. - 14. stol (v Čechách 15.stol</a:t>
            </a:r>
            <a:r>
              <a:rPr lang="cs-CZ" dirty="0" smtClean="0"/>
              <a:t>.)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/>
              <a:t>Jedná se o období, kdy byly podnikány křížové výpravy do </a:t>
            </a:r>
            <a:r>
              <a:rPr lang="cs-CZ" i="1" dirty="0"/>
              <a:t>Orientu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 gotické hudby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79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Courier New" pitchFamily="49" charset="0"/>
              <a:buChar char="o"/>
            </a:pPr>
            <a:r>
              <a:rPr lang="cs-CZ" dirty="0"/>
              <a:t> </a:t>
            </a:r>
            <a:r>
              <a:rPr lang="cs-CZ" dirty="0" err="1"/>
              <a:t>alud</a:t>
            </a:r>
            <a:r>
              <a:rPr lang="cs-CZ" dirty="0"/>
              <a:t> (</a:t>
            </a:r>
            <a:r>
              <a:rPr lang="cs-CZ" dirty="0" err="1"/>
              <a:t>lauda</a:t>
            </a:r>
            <a:r>
              <a:rPr lang="cs-CZ" dirty="0"/>
              <a:t> = loutna)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dirty="0"/>
              <a:t> </a:t>
            </a:r>
            <a:r>
              <a:rPr lang="cs-CZ" dirty="0" err="1"/>
              <a:t>zurna</a:t>
            </a:r>
            <a:r>
              <a:rPr lang="cs-CZ" dirty="0"/>
              <a:t> (= šalmaj - plátkový nástroj)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dirty="0" err="1"/>
              <a:t>daidra</a:t>
            </a:r>
            <a:r>
              <a:rPr lang="cs-CZ" dirty="0"/>
              <a:t> (= tamburína s plíšky)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dirty="0"/>
              <a:t> </a:t>
            </a:r>
            <a:r>
              <a:rPr lang="cs-CZ" dirty="0" err="1"/>
              <a:t>rybebky</a:t>
            </a:r>
            <a:r>
              <a:rPr lang="cs-CZ" dirty="0"/>
              <a:t> (= housle)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dirty="0"/>
              <a:t> </a:t>
            </a:r>
            <a:r>
              <a:rPr lang="cs-CZ" dirty="0" err="1"/>
              <a:t>rebce</a:t>
            </a:r>
            <a:r>
              <a:rPr lang="cs-CZ" dirty="0"/>
              <a:t> (= housličky)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dirty="0"/>
              <a:t> al </a:t>
            </a:r>
            <a:r>
              <a:rPr lang="cs-CZ" dirty="0" err="1"/>
              <a:t>rebab</a:t>
            </a:r>
            <a:r>
              <a:rPr lang="cs-CZ" dirty="0"/>
              <a:t> (= arabské housličky)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82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Hudbu gotiky můžeme rozdělit do </a:t>
            </a:r>
            <a:r>
              <a:rPr lang="cs-CZ" i="1" dirty="0"/>
              <a:t>třech období</a:t>
            </a:r>
            <a:r>
              <a:rPr lang="cs-CZ" dirty="0"/>
              <a:t>:</a:t>
            </a:r>
          </a:p>
          <a:p>
            <a:r>
              <a:rPr lang="cs-CZ" dirty="0" err="1"/>
              <a:t>ars</a:t>
            </a:r>
            <a:r>
              <a:rPr lang="cs-CZ" dirty="0"/>
              <a:t> </a:t>
            </a:r>
            <a:r>
              <a:rPr lang="cs-CZ" dirty="0" err="1"/>
              <a:t>antique</a:t>
            </a:r>
            <a:r>
              <a:rPr lang="cs-CZ" dirty="0"/>
              <a:t> ("starý", do roku 1300)</a:t>
            </a:r>
          </a:p>
          <a:p>
            <a:r>
              <a:rPr lang="cs-CZ" dirty="0" err="1"/>
              <a:t>ars</a:t>
            </a:r>
            <a:r>
              <a:rPr lang="cs-CZ" dirty="0"/>
              <a:t> nova ("novější", od 1300 do 1430)</a:t>
            </a:r>
          </a:p>
          <a:p>
            <a:r>
              <a:rPr lang="cs-CZ" dirty="0" err="1"/>
              <a:t>ars</a:t>
            </a:r>
            <a:r>
              <a:rPr lang="cs-CZ" dirty="0"/>
              <a:t> </a:t>
            </a:r>
            <a:r>
              <a:rPr lang="cs-CZ" dirty="0" err="1"/>
              <a:t>subtilior</a:t>
            </a:r>
            <a:r>
              <a:rPr lang="cs-CZ" dirty="0"/>
              <a:t> ("zjemnělý", od 40. let 14. stol.)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88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Ars</a:t>
            </a:r>
            <a:r>
              <a:rPr lang="cs-CZ" dirty="0" smtClean="0"/>
              <a:t> </a:t>
            </a:r>
            <a:r>
              <a:rPr lang="cs-CZ" dirty="0" err="1" smtClean="0"/>
              <a:t>antique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585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14</TotalTime>
  <Words>25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BlackTie</vt:lpstr>
      <vt:lpstr>Gotická hudba</vt:lpstr>
      <vt:lpstr>Základní pojmy gotické hudby</vt:lpstr>
      <vt:lpstr>nástroje</vt:lpstr>
      <vt:lpstr>Dělení </vt:lpstr>
      <vt:lpstr>Ars antique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Gotická hudba</dc:title>
  <dc:creator>Denisa Pitnerová</dc:creator>
  <cp:lastModifiedBy>maldini1</cp:lastModifiedBy>
  <cp:revision>2</cp:revision>
  <dcterms:created xsi:type="dcterms:W3CDTF">2020-02-18T10:26:38Z</dcterms:created>
  <dcterms:modified xsi:type="dcterms:W3CDTF">2020-03-23T17:52:03Z</dcterms:modified>
</cp:coreProperties>
</file>